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85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05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26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30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49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16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2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69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45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72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97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816A-8688-4935-9A62-F07957240B55}" type="datetimeFigureOut">
              <a:rPr lang="it-IT" smtClean="0"/>
              <a:t>06/05/2021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DCA9D-4CBB-4BD8-827B-9EFEEBF867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11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58506" y="-1103253"/>
            <a:ext cx="9888746" cy="2388588"/>
          </a:xfrm>
        </p:spPr>
        <p:txBody>
          <a:bodyPr>
            <a:normAutofit/>
          </a:bodyPr>
          <a:lstStyle/>
          <a:p>
            <a:r>
              <a:rPr lang="it-IT" sz="4000" dirty="0" smtClean="0"/>
              <a:t>Lavoro proposto in classe il giorno 7 maggio</a:t>
            </a:r>
            <a:br>
              <a:rPr lang="it-IT" sz="4000" dirty="0" smtClean="0"/>
            </a:br>
            <a:r>
              <a:rPr lang="it-IT" sz="4000" dirty="0" smtClean="0"/>
              <a:t>(Gara a squadre)</a:t>
            </a:r>
            <a:br>
              <a:rPr lang="it-IT" sz="4000" dirty="0" smtClean="0"/>
            </a:br>
            <a:r>
              <a:rPr lang="it-IT" sz="2400" dirty="0" err="1" smtClean="0">
                <a:solidFill>
                  <a:srgbClr val="FF0000"/>
                </a:solidFill>
              </a:rPr>
              <a:t>nb</a:t>
            </a:r>
            <a:r>
              <a:rPr lang="it-IT" sz="2400" dirty="0" smtClean="0">
                <a:solidFill>
                  <a:srgbClr val="FF0000"/>
                </a:solidFill>
              </a:rPr>
              <a:t> : potete utilizzare </a:t>
            </a:r>
            <a:r>
              <a:rPr lang="it-IT" sz="2400" dirty="0" err="1" smtClean="0">
                <a:solidFill>
                  <a:srgbClr val="FF0000"/>
                </a:solidFill>
              </a:rPr>
              <a:t>Geogebra</a:t>
            </a:r>
            <a:r>
              <a:rPr lang="it-IT" sz="2400" dirty="0" smtClean="0">
                <a:solidFill>
                  <a:srgbClr val="FF0000"/>
                </a:solidFill>
              </a:rPr>
              <a:t> e </a:t>
            </a:r>
            <a:r>
              <a:rPr lang="it-IT" sz="2400" dirty="0" err="1" smtClean="0">
                <a:solidFill>
                  <a:srgbClr val="FF0000"/>
                </a:solidFill>
              </a:rPr>
              <a:t>Geogebra</a:t>
            </a:r>
            <a:r>
              <a:rPr lang="it-IT" sz="2400" smtClean="0">
                <a:solidFill>
                  <a:srgbClr val="FF0000"/>
                </a:solidFill>
              </a:rPr>
              <a:t> 3D</a:t>
            </a:r>
            <a:br>
              <a:rPr lang="it-IT" sz="2400" smtClean="0">
                <a:solidFill>
                  <a:srgbClr val="FF0000"/>
                </a:solidFill>
              </a:rPr>
            </a:br>
            <a:endParaRPr lang="it-IT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ttotito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61026" y="1552755"/>
                <a:ext cx="11286226" cy="3778370"/>
              </a:xfrm>
            </p:spPr>
            <p:txBody>
              <a:bodyPr>
                <a:normAutofit fontScale="92500" lnSpcReduction="20000"/>
              </a:bodyPr>
              <a:lstStyle/>
              <a:p>
                <a:pPr marL="457200" indent="-457200">
                  <a:buAutoNum type="arabicParenR"/>
                </a:pPr>
                <a:r>
                  <a:rPr lang="it-IT" sz="2600" b="0" dirty="0" smtClean="0"/>
                  <a:t> Trova le coordinate del </a:t>
                </a:r>
                <a:r>
                  <a:rPr lang="it-IT" sz="2600" b="0" dirty="0" smtClean="0">
                    <a:solidFill>
                      <a:srgbClr val="FF0000"/>
                    </a:solidFill>
                  </a:rPr>
                  <a:t>Punto medio M </a:t>
                </a:r>
                <a:r>
                  <a:rPr lang="it-IT" sz="2600" b="0" dirty="0" smtClean="0"/>
                  <a:t>tra i punti </a:t>
                </a:r>
                <a:r>
                  <a:rPr lang="it-IT" sz="2600" b="0" dirty="0" smtClean="0">
                    <a:solidFill>
                      <a:srgbClr val="FF0000"/>
                    </a:solidFill>
                  </a:rPr>
                  <a:t>A(2;-3;5) </a:t>
                </a:r>
                <a:r>
                  <a:rPr lang="it-IT" sz="2600" b="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 </a:t>
                </a:r>
                <a:r>
                  <a:rPr lang="it-IT" sz="2600" b="0" dirty="0" smtClean="0">
                    <a:solidFill>
                      <a:srgbClr val="FF0000"/>
                    </a:solidFill>
                  </a:rPr>
                  <a:t>B(5; 0.5;-3)</a:t>
                </a:r>
              </a:p>
              <a:p>
                <a:pPr marL="457200" indent="-457200">
                  <a:buAutoNum type="arabicParenR"/>
                </a:pPr>
                <a:endParaRPr lang="it-IT" sz="2600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457200" indent="-457200">
                  <a:buAutoNum type="arabicParenR"/>
                </a:pPr>
                <a:r>
                  <a:rPr lang="it-IT" sz="2600" dirty="0"/>
                  <a:t>Trova </a:t>
                </a:r>
                <a:r>
                  <a:rPr lang="it-IT" sz="2600" dirty="0" smtClean="0"/>
                  <a:t>la distanza tra i punti </a:t>
                </a:r>
                <a:r>
                  <a:rPr lang="it-IT" sz="2600" dirty="0">
                    <a:solidFill>
                      <a:srgbClr val="FF0000"/>
                    </a:solidFill>
                  </a:rPr>
                  <a:t>A</a:t>
                </a:r>
                <a:r>
                  <a:rPr lang="it-IT" sz="2600" dirty="0" smtClean="0">
                    <a:solidFill>
                      <a:srgbClr val="FF0000"/>
                    </a:solidFill>
                  </a:rPr>
                  <a:t>(-1;-</a:t>
                </a:r>
                <a:r>
                  <a:rPr lang="it-IT" sz="2600" dirty="0">
                    <a:solidFill>
                      <a:srgbClr val="FF0000"/>
                    </a:solidFill>
                  </a:rPr>
                  <a:t>3;5) </a:t>
                </a:r>
                <a:r>
                  <a:rPr lang="it-IT" sz="2600" dirty="0">
                    <a:solidFill>
                      <a:schemeClr val="accent6">
                        <a:lumMod val="75000"/>
                      </a:schemeClr>
                    </a:solidFill>
                  </a:rPr>
                  <a:t>e </a:t>
                </a:r>
                <a:r>
                  <a:rPr lang="it-IT" sz="2600" dirty="0" smtClean="0">
                    <a:solidFill>
                      <a:srgbClr val="FF0000"/>
                    </a:solidFill>
                  </a:rPr>
                  <a:t>B(10; 7;7)</a:t>
                </a:r>
              </a:p>
              <a:p>
                <a:pPr marL="457200" indent="-457200">
                  <a:buAutoNum type="arabicParenR"/>
                </a:pPr>
                <a:endParaRPr lang="it-IT" sz="2600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r>
                  <a:rPr lang="it-IT" sz="2600" dirty="0"/>
                  <a:t> </a:t>
                </a:r>
                <a:r>
                  <a:rPr lang="it-IT" sz="2600" dirty="0" smtClean="0"/>
                  <a:t>Determina il dominio della funzione     </a:t>
                </a:r>
                <a:r>
                  <a:rPr lang="it-IT" sz="2600" dirty="0" smtClean="0">
                    <a:solidFill>
                      <a:srgbClr val="FF0000"/>
                    </a:solidFill>
                  </a:rPr>
                  <a:t>z=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it-IT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g>
                      <m:e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it-IT" sz="2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endParaRPr lang="it-IT" sz="26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r>
                  <a:rPr lang="it-IT" sz="2600" dirty="0" smtClean="0"/>
                  <a:t>Utilizzando le linee di livello trova il minimo della funzione</a:t>
                </a:r>
              </a:p>
              <a:p>
                <a:pPr marL="457200" indent="-457200">
                  <a:buFont typeface="Arial" panose="020B0604020202020204" pitchFamily="34" charset="0"/>
                  <a:buAutoNum type="arabicParenR"/>
                </a:pPr>
                <a:endParaRPr lang="it-IT" sz="26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it-IT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it-IT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t-IT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t-IT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t-IT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it-IT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it-IT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m:rPr>
                        <m:sty m:val="p"/>
                      </m:rPr>
                      <a:rPr lang="it-IT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it-IT" sz="2600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it-IT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457200" indent="-457200">
                  <a:buAutoNum type="arabicParenR"/>
                </a:pPr>
                <a:endParaRPr lang="it-IT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457200" indent="-457200">
                  <a:buAutoNum type="arabicParenR"/>
                </a:pPr>
                <a:endParaRPr lang="it-IT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it-IT" sz="3300" dirty="0"/>
              </a:p>
              <a:p>
                <a:pPr marL="457200" indent="-457200">
                  <a:buAutoNum type="arabicParenR"/>
                </a:pPr>
                <a:endParaRPr lang="it-IT" dirty="0"/>
              </a:p>
              <a:p>
                <a:pPr marL="457200" indent="-457200">
                  <a:buAutoNum type="arabicParenR"/>
                </a:pPr>
                <a:endParaRPr lang="it-IT" dirty="0"/>
              </a:p>
            </p:txBody>
          </p:sp>
        </mc:Choice>
        <mc:Fallback>
          <p:sp>
            <p:nvSpPr>
              <p:cNvPr id="3" name="Sottotito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61026" y="1552755"/>
                <a:ext cx="11286226" cy="3778370"/>
              </a:xfrm>
              <a:blipFill rotWithShape="0">
                <a:blip r:embed="rId2"/>
                <a:stretch>
                  <a:fillRect t="-403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073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di Office</vt:lpstr>
      <vt:lpstr>Lavoro proposto in classe il giorno 7 maggio (Gara a squadre) nb : potete utilizzare Geogebra e Geogebra 3D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 il dominio delle seguenti funzioni</dc:title>
  <dc:creator>Claudio</dc:creator>
  <cp:lastModifiedBy>Claudio</cp:lastModifiedBy>
  <cp:revision>10</cp:revision>
  <dcterms:created xsi:type="dcterms:W3CDTF">2021-05-03T08:26:55Z</dcterms:created>
  <dcterms:modified xsi:type="dcterms:W3CDTF">2021-05-06T20:32:13Z</dcterms:modified>
</cp:coreProperties>
</file>