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57" r:id="rId6"/>
    <p:sldId id="258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869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27585" y="620689"/>
            <a:ext cx="2376263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403648" y="238796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x</a:t>
            </a:r>
            <a:endParaRPr lang="it-IT" dirty="0" smtClean="0"/>
          </a:p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229008" y="1073317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2x 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3203848" y="611811"/>
            <a:ext cx="389489" cy="23131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2725233" y="238795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6</a:t>
            </a:r>
            <a:endParaRPr lang="it-IT" dirty="0" smtClean="0"/>
          </a:p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827585" y="2924946"/>
            <a:ext cx="2376263" cy="10081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223304" y="2924944"/>
            <a:ext cx="370033" cy="100811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398592" y="2989855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7 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411760" y="896567"/>
            <a:ext cx="2376263" cy="3388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849792" y="188640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Base=x+6</a:t>
            </a:r>
          </a:p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364088" y="155679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Altezza=2x+7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11562" y="1556791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Altezza=2x+7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987824" y="458112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Base=x+6</a:t>
            </a:r>
          </a:p>
          <a:p>
            <a:pPr algn="ctr"/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69210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411760" y="896567"/>
            <a:ext cx="2376263" cy="3388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849792" y="188640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Base=x+6</a:t>
            </a:r>
          </a:p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364088" y="155679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Altezza=2x+7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11562" y="1556791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Altezza=2x+7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987824" y="458112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Base=x+6</a:t>
            </a:r>
          </a:p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907704" y="5246875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/>
              <a:t>P=</a:t>
            </a:r>
            <a:r>
              <a:rPr lang="it-IT" dirty="0" smtClean="0"/>
              <a:t> x+6+x+6+2x+7+2x+7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657212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27585" y="620688"/>
            <a:ext cx="2376263" cy="3388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714480" y="4071942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/>
              <a:t>P=</a:t>
            </a:r>
            <a:r>
              <a:rPr lang="it-IT" dirty="0" smtClean="0"/>
              <a:t> x+6+x+6+2x+7+2x+7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928794" y="4572008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= (</a:t>
            </a:r>
            <a:r>
              <a:rPr lang="it-IT" dirty="0" err="1" smtClean="0"/>
              <a:t>x+x</a:t>
            </a:r>
            <a:r>
              <a:rPr lang="it-IT" dirty="0" smtClean="0"/>
              <a:t>)+(2x+2x)+(6+6+7+7)=</a:t>
            </a:r>
          </a:p>
          <a:p>
            <a:r>
              <a:rPr lang="it-IT" dirty="0" smtClean="0"/>
              <a:t>= (x+x+4x)+26=</a:t>
            </a:r>
          </a:p>
          <a:p>
            <a:r>
              <a:rPr lang="it-IT" dirty="0" smtClean="0"/>
              <a:t>= 6x+26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571604" y="5786454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/>
              <a:t>P=</a:t>
            </a:r>
            <a:r>
              <a:rPr lang="it-IT" sz="2000" b="1" dirty="0" smtClean="0"/>
              <a:t> 6x+26</a:t>
            </a:r>
            <a:endParaRPr lang="it-IT" sz="20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403648" y="238796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Base=x+6</a:t>
            </a:r>
          </a:p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893339" y="1704523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Altezza=2x+7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44888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42910" y="571480"/>
            <a:ext cx="5286412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286512" y="100010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Base=x+6</a:t>
            </a:r>
          </a:p>
          <a:p>
            <a:pPr algn="ctr"/>
            <a:r>
              <a:rPr lang="it-IT" dirty="0" smtClean="0"/>
              <a:t>Altezza=2x+7 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14480" y="4071942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/>
              <a:t>A=</a:t>
            </a:r>
            <a:r>
              <a:rPr lang="it-IT" dirty="0" smtClean="0"/>
              <a:t> x+6*2x+7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928794" y="4572008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= </a:t>
            </a:r>
            <a:r>
              <a:rPr lang="it-IT" dirty="0" err="1" smtClean="0"/>
              <a:t>x+</a:t>
            </a:r>
            <a:r>
              <a:rPr lang="it-IT" dirty="0" smtClean="0"/>
              <a:t>(6*2x)+7</a:t>
            </a:r>
          </a:p>
          <a:p>
            <a:r>
              <a:rPr lang="it-IT" dirty="0" smtClean="0"/>
              <a:t>= 13x+7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571604" y="5786454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/>
              <a:t>A=</a:t>
            </a:r>
            <a:r>
              <a:rPr lang="it-IT" sz="2000" b="1" dirty="0" smtClean="0"/>
              <a:t> 13x+7</a:t>
            </a:r>
            <a:endParaRPr lang="it-IT" sz="2000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00298" y="2786058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Davide Consiglio </a:t>
            </a:r>
            <a:r>
              <a:rPr lang="it-IT" dirty="0" err="1" smtClean="0"/>
              <a:t>Mobono</a:t>
            </a:r>
            <a:endParaRPr lang="it-IT" dirty="0" smtClean="0"/>
          </a:p>
          <a:p>
            <a:pPr algn="ctr"/>
            <a:r>
              <a:rPr lang="it-IT" dirty="0" smtClean="0"/>
              <a:t>1 AH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214546" y="5072074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19 Gennaio 2022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70</Words>
  <Application>Microsoft Office PowerPoint</Application>
  <PresentationFormat>Presentazione su schermo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 Desktop</dc:creator>
  <cp:lastModifiedBy>Claudio</cp:lastModifiedBy>
  <cp:revision>3</cp:revision>
  <dcterms:created xsi:type="dcterms:W3CDTF">2022-01-19T10:27:55Z</dcterms:created>
  <dcterms:modified xsi:type="dcterms:W3CDTF">2022-01-20T14:17:16Z</dcterms:modified>
</cp:coreProperties>
</file>