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5" r:id="rId2"/>
  </p:sldMasterIdLst>
  <p:notesMasterIdLst>
    <p:notesMasterId r:id="rId21"/>
  </p:notesMasterIdLst>
  <p:handoutMasterIdLst>
    <p:handoutMasterId r:id="rId22"/>
  </p:handoutMasterIdLst>
  <p:sldIdLst>
    <p:sldId id="370" r:id="rId3"/>
    <p:sldId id="639" r:id="rId4"/>
    <p:sldId id="643" r:id="rId5"/>
    <p:sldId id="644" r:id="rId6"/>
    <p:sldId id="645" r:id="rId7"/>
    <p:sldId id="647" r:id="rId8"/>
    <p:sldId id="648" r:id="rId9"/>
    <p:sldId id="649" r:id="rId10"/>
    <p:sldId id="654" r:id="rId11"/>
    <p:sldId id="657" r:id="rId12"/>
    <p:sldId id="663" r:id="rId13"/>
    <p:sldId id="662" r:id="rId14"/>
    <p:sldId id="661" r:id="rId15"/>
    <p:sldId id="650" r:id="rId16"/>
    <p:sldId id="651" r:id="rId17"/>
    <p:sldId id="653" r:id="rId18"/>
    <p:sldId id="656" r:id="rId19"/>
    <p:sldId id="659" r:id="rId20"/>
  </p:sldIdLst>
  <p:sldSz cx="9144000" cy="6858000" type="screen4x3"/>
  <p:notesSz cx="6934200" cy="92837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2452E"/>
    <a:srgbClr val="EAEAEA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404" autoAdjust="0"/>
    <p:restoredTop sz="67025" autoAdjust="0"/>
  </p:normalViewPr>
  <p:slideViewPr>
    <p:cSldViewPr snapToGrid="0">
      <p:cViewPr varScale="1">
        <p:scale>
          <a:sx n="59" d="100"/>
          <a:sy n="59" d="100"/>
        </p:scale>
        <p:origin x="156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54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6" Type="http://schemas.openxmlformats.org/officeDocument/2006/relationships/image" Target="../media/image14.wmf"/><Relationship Id="rId5" Type="http://schemas.openxmlformats.org/officeDocument/2006/relationships/image" Target="../media/image13.wmf"/><Relationship Id="rId4" Type="http://schemas.openxmlformats.org/officeDocument/2006/relationships/image" Target="../media/image12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35" tIns="46067" rIns="92135" bIns="46067" numCol="1" anchor="t" anchorCtr="0" compatLnSpc="1">
            <a:prstTxWarp prst="textNoShape">
              <a:avLst/>
            </a:prstTxWarp>
          </a:bodyPr>
          <a:lstStyle>
            <a:lvl1pPr defTabSz="920750">
              <a:defRPr sz="1200"/>
            </a:lvl1pPr>
          </a:lstStyle>
          <a:p>
            <a:endParaRPr lang="en-US"/>
          </a:p>
        </p:txBody>
      </p:sp>
      <p:sp>
        <p:nvSpPr>
          <p:cNvPr id="1495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9063" y="0"/>
            <a:ext cx="3005137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35" tIns="46067" rIns="92135" bIns="46067" numCol="1" anchor="t" anchorCtr="0" compatLnSpc="1">
            <a:prstTxWarp prst="textNoShape">
              <a:avLst/>
            </a:prstTxWarp>
          </a:bodyPr>
          <a:lstStyle>
            <a:lvl1pPr algn="r" defTabSz="920750">
              <a:defRPr sz="1200"/>
            </a:lvl1pPr>
          </a:lstStyle>
          <a:p>
            <a:endParaRPr lang="en-US"/>
          </a:p>
        </p:txBody>
      </p:sp>
      <p:sp>
        <p:nvSpPr>
          <p:cNvPr id="1495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18563"/>
            <a:ext cx="3005138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35" tIns="46067" rIns="92135" bIns="46067" numCol="1" anchor="b" anchorCtr="0" compatLnSpc="1">
            <a:prstTxWarp prst="textNoShape">
              <a:avLst/>
            </a:prstTxWarp>
          </a:bodyPr>
          <a:lstStyle>
            <a:lvl1pPr defTabSz="920750">
              <a:defRPr sz="1200"/>
            </a:lvl1pPr>
          </a:lstStyle>
          <a:p>
            <a:endParaRPr lang="en-US"/>
          </a:p>
        </p:txBody>
      </p:sp>
      <p:sp>
        <p:nvSpPr>
          <p:cNvPr id="1495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9063" y="8818563"/>
            <a:ext cx="3005137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35" tIns="46067" rIns="92135" bIns="46067" numCol="1" anchor="b" anchorCtr="0" compatLnSpc="1">
            <a:prstTxWarp prst="textNoShape">
              <a:avLst/>
            </a:prstTxWarp>
          </a:bodyPr>
          <a:lstStyle>
            <a:lvl1pPr algn="r" defTabSz="920750">
              <a:defRPr sz="1200"/>
            </a:lvl1pPr>
          </a:lstStyle>
          <a:p>
            <a:fld id="{6CCAEF4A-CE72-40F4-AE05-F1B616010D4D}" type="slidenum">
              <a:rPr lang="en-US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04341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35" tIns="46067" rIns="92135" bIns="46067" numCol="1" anchor="t" anchorCtr="0" compatLnSpc="1">
            <a:prstTxWarp prst="textNoShape">
              <a:avLst/>
            </a:prstTxWarp>
          </a:bodyPr>
          <a:lstStyle>
            <a:lvl1pPr defTabSz="920750" eaLnBrk="1" hangingPunct="1">
              <a:defRPr sz="1200"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9063" y="0"/>
            <a:ext cx="3005137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35" tIns="46067" rIns="92135" bIns="46067" numCol="1" anchor="t" anchorCtr="0" compatLnSpc="1">
            <a:prstTxWarp prst="textNoShape">
              <a:avLst/>
            </a:prstTxWarp>
          </a:bodyPr>
          <a:lstStyle>
            <a:lvl1pPr algn="r" defTabSz="920750" eaLnBrk="1" hangingPunct="1">
              <a:defRPr sz="1200"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6175" y="695325"/>
            <a:ext cx="4641850" cy="34813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10075"/>
            <a:ext cx="5086350" cy="417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35" tIns="46067" rIns="92135" bIns="4606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18563"/>
            <a:ext cx="3005138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35" tIns="46067" rIns="92135" bIns="46067" numCol="1" anchor="b" anchorCtr="0" compatLnSpc="1">
            <a:prstTxWarp prst="textNoShape">
              <a:avLst/>
            </a:prstTxWarp>
          </a:bodyPr>
          <a:lstStyle>
            <a:lvl1pPr defTabSz="920750" eaLnBrk="1" hangingPunct="1">
              <a:defRPr sz="1200"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9063" y="8818563"/>
            <a:ext cx="3005137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35" tIns="46067" rIns="92135" bIns="46067" numCol="1" anchor="b" anchorCtr="0" compatLnSpc="1">
            <a:prstTxWarp prst="textNoShape">
              <a:avLst/>
            </a:prstTxWarp>
          </a:bodyPr>
          <a:lstStyle>
            <a:lvl1pPr algn="r" defTabSz="920750" eaLnBrk="1" hangingPunct="1">
              <a:defRPr sz="1200">
                <a:latin typeface="Times New Roman" charset="0"/>
              </a:defRPr>
            </a:lvl1pPr>
          </a:lstStyle>
          <a:p>
            <a:fld id="{0F38864C-794F-4A0C-B93E-B0721FB34141}" type="slidenum">
              <a:rPr lang="en-US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08585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dirty="0" smtClean="0"/>
              <a:t>  </a:t>
            </a:r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05188D9-8D9D-401F-A225-682CA8B094B4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6736936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24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5725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15726" name="Rectangle 14"/>
          <p:cNvSpPr>
            <a:spLocks noGrp="1" noChangeArrowheads="1"/>
          </p:cNvSpPr>
          <p:nvPr>
            <p:ph type="dt" sz="half" idx="2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115727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115728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5B074BDA-4DA9-421E-9C62-FAD5B805B978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D696D0-8871-4AEB-9C83-6A0242EAF664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  <a:prstGeom prst="rect">
            <a:avLst/>
          </a:prstGeo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7A9189-6227-48D3-AA83-0F5ED2253D8E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olo, test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1162050" y="62436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36576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7042150" y="62436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F05BDC23-CA38-445C-9B83-1CC491246A7C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83A28-2DAE-452E-8B2B-9E16F5AE150E}" type="datetimeFigureOut">
              <a:rPr lang="it-IT" smtClean="0"/>
              <a:pPr/>
              <a:t>05/02/2018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02561-FD02-4B35-BEA0-3B57765A2AE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83A28-2DAE-452E-8B2B-9E16F5AE150E}" type="datetimeFigureOut">
              <a:rPr lang="it-IT" smtClean="0"/>
              <a:pPr/>
              <a:t>05/02/2018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02561-FD02-4B35-BEA0-3B57765A2AE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83A28-2DAE-452E-8B2B-9E16F5AE150E}" type="datetimeFigureOut">
              <a:rPr lang="it-IT" smtClean="0"/>
              <a:pPr/>
              <a:t>05/02/2018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02561-FD02-4B35-BEA0-3B57765A2AE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83A28-2DAE-452E-8B2B-9E16F5AE150E}" type="datetimeFigureOut">
              <a:rPr lang="it-IT" smtClean="0"/>
              <a:pPr/>
              <a:t>05/02/2018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02561-FD02-4B35-BEA0-3B57765A2AE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83A28-2DAE-452E-8B2B-9E16F5AE150E}" type="datetimeFigureOut">
              <a:rPr lang="it-IT" smtClean="0"/>
              <a:pPr/>
              <a:t>05/02/2018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02561-FD02-4B35-BEA0-3B57765A2AE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83A28-2DAE-452E-8B2B-9E16F5AE150E}" type="datetimeFigureOut">
              <a:rPr lang="it-IT" smtClean="0"/>
              <a:pPr/>
              <a:t>05/02/2018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02561-FD02-4B35-BEA0-3B57765A2AE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83A28-2DAE-452E-8B2B-9E16F5AE150E}" type="datetimeFigureOut">
              <a:rPr lang="it-IT" smtClean="0"/>
              <a:pPr/>
              <a:t>05/02/2018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02561-FD02-4B35-BEA0-3B57765A2AE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9B2CC7-E7D8-4992-B23B-470D4A8CBEB4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83A28-2DAE-452E-8B2B-9E16F5AE150E}" type="datetimeFigureOut">
              <a:rPr lang="it-IT" smtClean="0"/>
              <a:pPr/>
              <a:t>05/02/2018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02561-FD02-4B35-BEA0-3B57765A2AE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83A28-2DAE-452E-8B2B-9E16F5AE150E}" type="datetimeFigureOut">
              <a:rPr lang="it-IT" smtClean="0"/>
              <a:pPr/>
              <a:t>05/02/2018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02561-FD02-4B35-BEA0-3B57765A2AE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83A28-2DAE-452E-8B2B-9E16F5AE150E}" type="datetimeFigureOut">
              <a:rPr lang="it-IT" smtClean="0"/>
              <a:pPr/>
              <a:t>05/02/2018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02561-FD02-4B35-BEA0-3B57765A2AE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83A28-2DAE-452E-8B2B-9E16F5AE150E}" type="datetimeFigureOut">
              <a:rPr lang="it-IT" smtClean="0"/>
              <a:pPr/>
              <a:t>05/02/2018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02561-FD02-4B35-BEA0-3B57765A2AE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425B99-C22E-4AFB-841F-F311C4428AE6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CE6EB7-DF95-4430-BCDD-8DC825AF1EC4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AE4984-00CB-4ECE-A848-6333F2C9389A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AF4100-75EA-40BF-82B6-442761F109ED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971618-3121-47DC-8088-D323E692D01E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9E7E83-E098-4C29-BE27-514E8A4874A1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7A13BD-322D-4AD5-AE69-036D0FFD4B1E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14699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endParaRPr lang="en-US"/>
          </a:p>
        </p:txBody>
      </p:sp>
      <p:sp>
        <p:nvSpPr>
          <p:cNvPr id="114700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endParaRPr lang="en-US"/>
          </a:p>
        </p:txBody>
      </p:sp>
      <p:sp>
        <p:nvSpPr>
          <p:cNvPr id="114701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4FC0A5BD-0A88-49D7-90D6-E383D85E1E8E}" type="slidenum">
              <a:rPr lang="en-US"/>
              <a:pPr/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383A28-2DAE-452E-8B2B-9E16F5AE150E}" type="datetimeFigureOut">
              <a:rPr lang="it-IT" smtClean="0"/>
              <a:pPr/>
              <a:t>05/02/2018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C02561-FD02-4B35-BEA0-3B57765A2AEA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20.wmf"/><Relationship Id="rId5" Type="http://schemas.openxmlformats.org/officeDocument/2006/relationships/oleObject" Target="../embeddings/oleObject17.bin"/><Relationship Id="rId4" Type="http://schemas.openxmlformats.org/officeDocument/2006/relationships/image" Target="../media/image19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21.png"/><Relationship Id="rId4" Type="http://schemas.openxmlformats.org/officeDocument/2006/relationships/image" Target="../media/image18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0.wmf"/><Relationship Id="rId5" Type="http://schemas.openxmlformats.org/officeDocument/2006/relationships/oleObject" Target="../embeddings/oleObject20.bin"/><Relationship Id="rId4" Type="http://schemas.openxmlformats.org/officeDocument/2006/relationships/image" Target="../media/image19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22.bin"/><Relationship Id="rId5" Type="http://schemas.openxmlformats.org/officeDocument/2006/relationships/image" Target="../media/image22.wmf"/><Relationship Id="rId4" Type="http://schemas.openxmlformats.org/officeDocument/2006/relationships/oleObject" Target="../embeddings/oleObject21.bin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5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7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13" Type="http://schemas.openxmlformats.org/officeDocument/2006/relationships/oleObject" Target="../embeddings/oleObject11.bin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8.bin"/><Relationship Id="rId12" Type="http://schemas.openxmlformats.org/officeDocument/2006/relationships/image" Target="../media/image13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0.wmf"/><Relationship Id="rId11" Type="http://schemas.openxmlformats.org/officeDocument/2006/relationships/oleObject" Target="../embeddings/oleObject10.bin"/><Relationship Id="rId5" Type="http://schemas.openxmlformats.org/officeDocument/2006/relationships/oleObject" Target="../embeddings/oleObject7.bin"/><Relationship Id="rId10" Type="http://schemas.openxmlformats.org/officeDocument/2006/relationships/image" Target="../media/image12.wmf"/><Relationship Id="rId4" Type="http://schemas.openxmlformats.org/officeDocument/2006/relationships/image" Target="../media/image9.wmf"/><Relationship Id="rId9" Type="http://schemas.openxmlformats.org/officeDocument/2006/relationships/oleObject" Target="../embeddings/oleObject9.bin"/><Relationship Id="rId14" Type="http://schemas.openxmlformats.org/officeDocument/2006/relationships/image" Target="../media/image14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3" Type="http://schemas.openxmlformats.org/officeDocument/2006/relationships/oleObject" Target="../embeddings/oleObject12.bin"/><Relationship Id="rId7" Type="http://schemas.openxmlformats.org/officeDocument/2006/relationships/oleObject" Target="../embeddings/oleObject1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6.wmf"/><Relationship Id="rId5" Type="http://schemas.openxmlformats.org/officeDocument/2006/relationships/oleObject" Target="../embeddings/oleObject13.bin"/><Relationship Id="rId4" Type="http://schemas.openxmlformats.org/officeDocument/2006/relationships/image" Target="../media/image15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19.png"/><Relationship Id="rId4" Type="http://schemas.openxmlformats.org/officeDocument/2006/relationships/image" Target="../media/image18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54242" y="1079293"/>
            <a:ext cx="7989757" cy="1826415"/>
          </a:xfrm>
        </p:spPr>
        <p:txBody>
          <a:bodyPr/>
          <a:lstStyle/>
          <a:p>
            <a:r>
              <a:rPr lang="it-IT" sz="3600" dirty="0" smtClean="0"/>
              <a:t/>
            </a:r>
            <a:br>
              <a:rPr lang="it-IT" sz="3600" dirty="0" smtClean="0"/>
            </a:br>
            <a:endParaRPr lang="en-US" sz="3600" dirty="0"/>
          </a:p>
        </p:txBody>
      </p:sp>
      <p:sp>
        <p:nvSpPr>
          <p:cNvPr id="1822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739617" y="5528602"/>
            <a:ext cx="2729823" cy="572393"/>
          </a:xfrm>
        </p:spPr>
        <p:txBody>
          <a:bodyPr/>
          <a:lstStyle/>
          <a:p>
            <a:r>
              <a:rPr lang="en-US" sz="1560" dirty="0" smtClean="0"/>
              <a:t>22 </a:t>
            </a:r>
            <a:r>
              <a:rPr lang="en-US" sz="1560" dirty="0" err="1" smtClean="0"/>
              <a:t>gennaio</a:t>
            </a:r>
            <a:r>
              <a:rPr lang="en-US" sz="1560" dirty="0" smtClean="0"/>
              <a:t> 2018</a:t>
            </a:r>
            <a:endParaRPr lang="en-US" sz="1560" dirty="0"/>
          </a:p>
        </p:txBody>
      </p:sp>
      <p:sp>
        <p:nvSpPr>
          <p:cNvPr id="6" name="Rettangolo 5"/>
          <p:cNvSpPr/>
          <p:nvPr/>
        </p:nvSpPr>
        <p:spPr>
          <a:xfrm>
            <a:off x="5546361" y="3357798"/>
            <a:ext cx="245838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Claudio Marchesano</a:t>
            </a:r>
          </a:p>
          <a:p>
            <a:r>
              <a:rPr lang="en-US" dirty="0" smtClean="0"/>
              <a:t>Vera </a:t>
            </a:r>
            <a:r>
              <a:rPr lang="en-US" dirty="0" err="1" smtClean="0"/>
              <a:t>Francioli</a:t>
            </a:r>
            <a:endParaRPr lang="en-US" dirty="0"/>
          </a:p>
        </p:txBody>
      </p:sp>
      <p:grpSp>
        <p:nvGrpSpPr>
          <p:cNvPr id="7" name="Group 2"/>
          <p:cNvGrpSpPr>
            <a:grpSpLocks/>
          </p:cNvGrpSpPr>
          <p:nvPr/>
        </p:nvGrpSpPr>
        <p:grpSpPr bwMode="auto">
          <a:xfrm>
            <a:off x="134937" y="215705"/>
            <a:ext cx="9009063" cy="1052513"/>
            <a:chOff x="0" y="1536"/>
            <a:chExt cx="5675" cy="663"/>
          </a:xfrm>
        </p:grpSpPr>
        <p:grpSp>
          <p:nvGrpSpPr>
            <p:cNvPr id="8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5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6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9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3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4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10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1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2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  <p:sp>
        <p:nvSpPr>
          <p:cNvPr id="17" name="Rectangle 3"/>
          <p:cNvSpPr txBox="1">
            <a:spLocks noChangeArrowheads="1"/>
          </p:cNvSpPr>
          <p:nvPr/>
        </p:nvSpPr>
        <p:spPr bwMode="auto">
          <a:xfrm>
            <a:off x="532226" y="3275428"/>
            <a:ext cx="4180451" cy="5369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None/>
              <a:tabLst/>
              <a:defRPr/>
            </a:pPr>
            <a:endParaRPr kumimoji="0" lang="en-US" sz="156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0" name="Rettangolo 19"/>
          <p:cNvSpPr/>
          <p:nvPr/>
        </p:nvSpPr>
        <p:spPr>
          <a:xfrm>
            <a:off x="267855" y="2805528"/>
            <a:ext cx="4134328" cy="954107"/>
          </a:xfrm>
          <a:prstGeom prst="rect">
            <a:avLst/>
          </a:prstGeom>
          <a:solidFill>
            <a:schemeClr val="accent2"/>
          </a:solidFill>
        </p:spPr>
        <p:txBody>
          <a:bodyPr wrap="square">
            <a:spAutoFit/>
          </a:bodyPr>
          <a:lstStyle/>
          <a:p>
            <a:r>
              <a:rPr lang="it-IT" sz="2800" kern="0" dirty="0" smtClean="0">
                <a:solidFill>
                  <a:schemeClr val="tx2"/>
                </a:solidFill>
              </a:rPr>
              <a:t>Apprendimento visuale:</a:t>
            </a:r>
          </a:p>
          <a:p>
            <a:r>
              <a:rPr lang="it-IT" sz="2800" kern="0" dirty="0" smtClean="0">
                <a:solidFill>
                  <a:schemeClr val="tx2"/>
                </a:solidFill>
              </a:rPr>
              <a:t>Problemi con le frazioni</a:t>
            </a:r>
            <a:endParaRPr lang="it-IT" sz="2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752600" y="2590800"/>
            <a:ext cx="2057400" cy="17526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334000" y="2590800"/>
            <a:ext cx="2057400" cy="17526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752600" y="2590800"/>
            <a:ext cx="2057400" cy="5334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1752600" y="3200400"/>
            <a:ext cx="2057400" cy="5334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13" name="Straight Connector 12"/>
          <p:cNvCxnSpPr/>
          <p:nvPr/>
        </p:nvCxnSpPr>
        <p:spPr>
          <a:xfrm>
            <a:off x="1752600" y="3124200"/>
            <a:ext cx="20574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1752600" y="3733800"/>
            <a:ext cx="20574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5334000" y="2590800"/>
            <a:ext cx="457200" cy="17526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rot="5400000">
            <a:off x="5448300" y="3467100"/>
            <a:ext cx="17526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rot="5400000">
            <a:off x="5981700" y="3467100"/>
            <a:ext cx="17526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rot="5400000">
            <a:off x="4914900" y="3467100"/>
            <a:ext cx="17526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16" idx="0"/>
            <a:endCxn id="5" idx="2"/>
          </p:cNvCxnSpPr>
          <p:nvPr/>
        </p:nvCxnSpPr>
        <p:spPr>
          <a:xfrm rot="16200000" flipH="1">
            <a:off x="1905000" y="3467100"/>
            <a:ext cx="17526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rot="16200000" flipH="1">
            <a:off x="2400300" y="3467100"/>
            <a:ext cx="17526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rot="16200000" flipH="1">
            <a:off x="1409700" y="3467100"/>
            <a:ext cx="17526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5334000" y="3200400"/>
            <a:ext cx="20574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5334000" y="3810000"/>
            <a:ext cx="20574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134937" y="255463"/>
            <a:ext cx="7895880" cy="1036624"/>
            <a:chOff x="0" y="1536"/>
            <a:chExt cx="5675" cy="663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34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35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4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32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33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29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0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1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  <p:sp>
        <p:nvSpPr>
          <p:cNvPr id="36" name="TextBox 1"/>
          <p:cNvSpPr txBox="1"/>
          <p:nvPr/>
        </p:nvSpPr>
        <p:spPr>
          <a:xfrm>
            <a:off x="934278" y="0"/>
            <a:ext cx="554603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endParaRPr lang="en-US" sz="24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algn="ctr">
              <a:defRPr/>
            </a:pPr>
            <a:r>
              <a:rPr lang="en-US" sz="3200" b="1" dirty="0" err="1" smtClean="0">
                <a:solidFill>
                  <a:srgbClr val="FF0000"/>
                </a:solidFill>
              </a:rPr>
              <a:t>Diffe</a:t>
            </a:r>
            <a:r>
              <a:rPr lang="en-US" sz="32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re</a:t>
            </a:r>
            <a:r>
              <a:rPr lang="en-US" sz="3200" b="1" dirty="0" err="1" smtClean="0">
                <a:solidFill>
                  <a:srgbClr val="D2452E"/>
                </a:solidFill>
              </a:rPr>
              <a:t>n</a:t>
            </a:r>
            <a:r>
              <a:rPr lang="en-US" sz="3200" b="1" dirty="0" err="1" smtClean="0">
                <a:solidFill>
                  <a:schemeClr val="tx2">
                    <a:lumMod val="75000"/>
                  </a:schemeClr>
                </a:solidFill>
              </a:rPr>
              <a:t>za</a:t>
            </a:r>
            <a:r>
              <a:rPr lang="en-US" sz="32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3200" b="1" dirty="0" err="1" smtClean="0">
                <a:solidFill>
                  <a:schemeClr val="tx2">
                    <a:lumMod val="75000"/>
                  </a:schemeClr>
                </a:solidFill>
              </a:rPr>
              <a:t>tr</a:t>
            </a:r>
            <a:r>
              <a:rPr lang="en-US" sz="3200" b="1" dirty="0" err="1" smtClean="0">
                <a:solidFill>
                  <a:schemeClr val="tx2">
                    <a:lumMod val="50000"/>
                  </a:schemeClr>
                </a:solidFill>
              </a:rPr>
              <a:t>a</a:t>
            </a:r>
            <a:r>
              <a:rPr lang="en-US" sz="3200" b="1" dirty="0" smtClean="0">
                <a:solidFill>
                  <a:srgbClr val="FFFF00"/>
                </a:solidFill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</a:rPr>
              <a:t>f</a:t>
            </a:r>
            <a:r>
              <a:rPr lang="en-US" sz="3200" b="1" dirty="0" err="1" smtClean="0">
                <a:solidFill>
                  <a:srgbClr val="D2452E"/>
                </a:solidFill>
              </a:rPr>
              <a:t>ra</a:t>
            </a:r>
            <a:r>
              <a:rPr lang="en-US" sz="3200" b="1" dirty="0" err="1" smtClean="0">
                <a:solidFill>
                  <a:schemeClr val="tx2">
                    <a:lumMod val="75000"/>
                  </a:schemeClr>
                </a:solidFill>
              </a:rPr>
              <a:t>zio</a:t>
            </a:r>
            <a:r>
              <a:rPr lang="en-US" sz="3200" b="1" dirty="0" err="1" smtClean="0">
                <a:solidFill>
                  <a:srgbClr val="C00000"/>
                </a:solidFill>
              </a:rPr>
              <a:t>ni</a:t>
            </a:r>
            <a:r>
              <a:rPr lang="en-US" sz="3200" b="1" dirty="0" smtClean="0">
                <a:solidFill>
                  <a:srgbClr val="FFFF00"/>
                </a:solidFill>
              </a:rPr>
              <a:t> </a:t>
            </a:r>
            <a:endParaRPr lang="en-US" sz="3200" b="1" dirty="0">
              <a:solidFill>
                <a:srgbClr val="FFFF00"/>
              </a:solidFill>
            </a:endParaRPr>
          </a:p>
        </p:txBody>
      </p:sp>
      <p:sp>
        <p:nvSpPr>
          <p:cNvPr id="19558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graphicFrame>
        <p:nvGraphicFramePr>
          <p:cNvPr id="195588" name="Object 4"/>
          <p:cNvGraphicFramePr>
            <a:graphicFrameLocks noChangeAspect="1"/>
          </p:cNvGraphicFramePr>
          <p:nvPr/>
        </p:nvGraphicFramePr>
        <p:xfrm>
          <a:off x="4036681" y="1470991"/>
          <a:ext cx="932884" cy="993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625" name="Equazione" r:id="rId3" imgW="393529" imgH="393529" progId="Equation.3">
                  <p:embed/>
                </p:oleObj>
              </mc:Choice>
              <mc:Fallback>
                <p:oleObj name="Equazione" r:id="rId3" imgW="393529" imgH="393529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6681" y="1470991"/>
                        <a:ext cx="932884" cy="9939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559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graphicFrame>
        <p:nvGraphicFramePr>
          <p:cNvPr id="195590" name="Object 6"/>
          <p:cNvGraphicFramePr>
            <a:graphicFrameLocks noChangeAspect="1"/>
          </p:cNvGraphicFramePr>
          <p:nvPr/>
        </p:nvGraphicFramePr>
        <p:xfrm>
          <a:off x="3478696" y="4540828"/>
          <a:ext cx="2456177" cy="11443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626" name="Equazione" r:id="rId5" imgW="837836" imgH="393529" progId="Equation.3">
                  <p:embed/>
                </p:oleObj>
              </mc:Choice>
              <mc:Fallback>
                <p:oleObj name="Equazione" r:id="rId5" imgW="837836" imgH="393529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78696" y="4540828"/>
                        <a:ext cx="2456177" cy="114435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00"/>
                            </p:stCondLst>
                            <p:childTnLst>
                              <p:par>
                                <p:cTn id="4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000"/>
                            </p:stCondLst>
                            <p:childTnLst>
                              <p:par>
                                <p:cTn id="56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"/>
                            </p:stCondLst>
                            <p:childTnLst>
                              <p:par>
                                <p:cTn id="6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 autoUpdateAnimBg="0"/>
      <p:bldP spid="6" grpId="0" animBg="1" autoUpdateAnimBg="0"/>
      <p:bldP spid="16" grpId="0" animBg="1" autoUpdateAnimBg="0"/>
      <p:bldP spid="17" grpId="0" animBg="1" autoUpdateAnimBg="0"/>
      <p:bldP spid="19" grpId="0" animBg="1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752600" y="2590800"/>
            <a:ext cx="2057400" cy="17526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334000" y="2590800"/>
            <a:ext cx="2057400" cy="17526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752600" y="2590800"/>
            <a:ext cx="2057400" cy="5334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1752600" y="3200400"/>
            <a:ext cx="2057400" cy="5334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13" name="Straight Connector 12"/>
          <p:cNvCxnSpPr/>
          <p:nvPr/>
        </p:nvCxnSpPr>
        <p:spPr>
          <a:xfrm>
            <a:off x="1752600" y="3124200"/>
            <a:ext cx="20574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1752600" y="3733800"/>
            <a:ext cx="20574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5334000" y="2590800"/>
            <a:ext cx="457200" cy="17526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rot="5400000">
            <a:off x="5448300" y="3467100"/>
            <a:ext cx="17526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rot="5400000">
            <a:off x="5981700" y="3467100"/>
            <a:ext cx="17526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rot="5400000">
            <a:off x="4914900" y="3467100"/>
            <a:ext cx="17526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16" idx="0"/>
            <a:endCxn id="5" idx="2"/>
          </p:cNvCxnSpPr>
          <p:nvPr/>
        </p:nvCxnSpPr>
        <p:spPr>
          <a:xfrm rot="16200000" flipH="1">
            <a:off x="1905000" y="3467100"/>
            <a:ext cx="17526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rot="16200000" flipH="1">
            <a:off x="2400300" y="3467100"/>
            <a:ext cx="17526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rot="16200000" flipH="1">
            <a:off x="1409700" y="3467100"/>
            <a:ext cx="17526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5334000" y="3200400"/>
            <a:ext cx="20574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5334000" y="3810000"/>
            <a:ext cx="20574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aphicFrame>
        <p:nvGraphicFramePr>
          <p:cNvPr id="27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68492439"/>
              </p:ext>
            </p:extLst>
          </p:nvPr>
        </p:nvGraphicFramePr>
        <p:xfrm>
          <a:off x="5562600" y="4816517"/>
          <a:ext cx="2044700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6622" name="Equation" r:id="rId3" imgW="812447" imgH="393529" progId="">
                  <p:embed/>
                </p:oleObj>
              </mc:Choice>
              <mc:Fallback>
                <p:oleObj name="Equation" r:id="rId3" imgW="812447" imgH="393529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2600" y="4816517"/>
                        <a:ext cx="2044700" cy="990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0" name="Group 2"/>
          <p:cNvGrpSpPr>
            <a:grpSpLocks/>
          </p:cNvGrpSpPr>
          <p:nvPr/>
        </p:nvGrpSpPr>
        <p:grpSpPr bwMode="auto">
          <a:xfrm>
            <a:off x="134937" y="255463"/>
            <a:ext cx="7895880" cy="1036624"/>
            <a:chOff x="0" y="1536"/>
            <a:chExt cx="5675" cy="663"/>
          </a:xfrm>
        </p:grpSpPr>
        <p:grpSp>
          <p:nvGrpSpPr>
            <p:cNvPr id="24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34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35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28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32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33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29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0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1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  <p:sp>
        <p:nvSpPr>
          <p:cNvPr id="36" name="TextBox 1"/>
          <p:cNvSpPr txBox="1"/>
          <p:nvPr/>
        </p:nvSpPr>
        <p:spPr>
          <a:xfrm>
            <a:off x="1389165" y="-21387"/>
            <a:ext cx="6641652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endParaRPr lang="en-US" sz="24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algn="ctr">
              <a:defRPr/>
            </a:pPr>
            <a:r>
              <a:rPr lang="en-US" sz="32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So</a:t>
            </a:r>
            <a:r>
              <a:rPr lang="en-US" sz="3200" b="1" dirty="0" err="1" smtClean="0">
                <a:solidFill>
                  <a:srgbClr val="D2452E"/>
                </a:solidFill>
              </a:rPr>
              <a:t>mm</a:t>
            </a:r>
            <a:r>
              <a:rPr lang="en-US" sz="3200" b="1" dirty="0" err="1" smtClean="0">
                <a:solidFill>
                  <a:schemeClr val="tx2">
                    <a:lumMod val="75000"/>
                  </a:schemeClr>
                </a:solidFill>
              </a:rPr>
              <a:t>a</a:t>
            </a:r>
            <a:r>
              <a:rPr lang="en-US" sz="32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3200" b="1" dirty="0" err="1" smtClean="0">
                <a:solidFill>
                  <a:schemeClr val="tx2">
                    <a:lumMod val="75000"/>
                  </a:schemeClr>
                </a:solidFill>
              </a:rPr>
              <a:t>tr</a:t>
            </a:r>
            <a:r>
              <a:rPr lang="en-US" sz="3200" b="1" dirty="0" err="1" smtClean="0">
                <a:solidFill>
                  <a:schemeClr val="tx2">
                    <a:lumMod val="50000"/>
                  </a:schemeClr>
                </a:solidFill>
              </a:rPr>
              <a:t>a</a:t>
            </a:r>
            <a:r>
              <a:rPr lang="en-US" sz="3200" b="1" dirty="0" smtClean="0">
                <a:solidFill>
                  <a:srgbClr val="FFFF00"/>
                </a:solidFill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</a:rPr>
              <a:t>f</a:t>
            </a:r>
            <a:r>
              <a:rPr lang="en-US" sz="3200" b="1" dirty="0" err="1" smtClean="0">
                <a:solidFill>
                  <a:srgbClr val="D2452E"/>
                </a:solidFill>
              </a:rPr>
              <a:t>ra</a:t>
            </a:r>
            <a:r>
              <a:rPr lang="en-US" sz="3200" b="1" dirty="0" err="1" smtClean="0">
                <a:solidFill>
                  <a:schemeClr val="tx2">
                    <a:lumMod val="75000"/>
                  </a:schemeClr>
                </a:solidFill>
              </a:rPr>
              <a:t>zio</a:t>
            </a:r>
            <a:r>
              <a:rPr lang="en-US" sz="3200" b="1" dirty="0" err="1" smtClean="0">
                <a:solidFill>
                  <a:srgbClr val="C00000"/>
                </a:solidFill>
              </a:rPr>
              <a:t>ni</a:t>
            </a:r>
            <a:r>
              <a:rPr lang="en-US" sz="3200" b="1" dirty="0" smtClean="0">
                <a:solidFill>
                  <a:srgbClr val="C00000"/>
                </a:solidFill>
              </a:rPr>
              <a:t> : </a:t>
            </a:r>
            <a:r>
              <a:rPr lang="en-US" sz="3200" b="1" dirty="0" err="1" smtClean="0">
                <a:solidFill>
                  <a:srgbClr val="C00000"/>
                </a:solidFill>
              </a:rPr>
              <a:t>il</a:t>
            </a:r>
            <a:r>
              <a:rPr lang="en-US" sz="3200" b="1" dirty="0" smtClean="0">
                <a:solidFill>
                  <a:srgbClr val="C00000"/>
                </a:solidFill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</a:rPr>
              <a:t>m.c.m</a:t>
            </a:r>
            <a:r>
              <a:rPr lang="en-US" sz="3200" b="1" dirty="0" smtClean="0">
                <a:solidFill>
                  <a:srgbClr val="C00000"/>
                </a:solidFill>
              </a:rPr>
              <a:t>.</a:t>
            </a:r>
            <a:r>
              <a:rPr lang="en-US" sz="3200" b="1" dirty="0" smtClean="0">
                <a:solidFill>
                  <a:srgbClr val="FFFF00"/>
                </a:solidFill>
              </a:rPr>
              <a:t> </a:t>
            </a:r>
            <a:endParaRPr lang="en-US" sz="3200" b="1" dirty="0">
              <a:solidFill>
                <a:srgbClr val="FFFF00"/>
              </a:solidFill>
            </a:endParaRPr>
          </a:p>
        </p:txBody>
      </p:sp>
      <p:sp>
        <p:nvSpPr>
          <p:cNvPr id="2" name="Rectangle 11"/>
          <p:cNvSpPr>
            <a:spLocks noChangeArrowheads="1"/>
          </p:cNvSpPr>
          <p:nvPr/>
        </p:nvSpPr>
        <p:spPr bwMode="auto">
          <a:xfrm>
            <a:off x="3810000" y="1913031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37" name="TextBox 1"/>
          <p:cNvSpPr txBox="1"/>
          <p:nvPr/>
        </p:nvSpPr>
        <p:spPr>
          <a:xfrm>
            <a:off x="1463040" y="4624252"/>
            <a:ext cx="5531294" cy="9631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endParaRPr lang="en-US" sz="24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algn="ctr">
              <a:defRPr/>
            </a:pPr>
            <a:r>
              <a:rPr lang="en-US" sz="32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diventa</a:t>
            </a:r>
            <a:r>
              <a:rPr lang="en-US" sz="3200" b="1" dirty="0" smtClean="0">
                <a:solidFill>
                  <a:srgbClr val="FFFF00"/>
                </a:solidFill>
              </a:rPr>
              <a:t> </a:t>
            </a:r>
            <a:endParaRPr lang="en-US" sz="3200" b="1" dirty="0">
              <a:solidFill>
                <a:srgbClr val="FFFF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8" name="Rettangolo 37"/>
              <p:cNvSpPr/>
              <p:nvPr/>
            </p:nvSpPr>
            <p:spPr>
              <a:xfrm>
                <a:off x="1012875" y="4839312"/>
                <a:ext cx="2263724" cy="101752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it-IT" sz="3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it-IT" sz="320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it-IT" sz="3200" i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it-IT" sz="3200" i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it-IT" sz="3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it-IT" sz="3200" i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it-IT" sz="3200" i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it-IT" sz="2800" dirty="0"/>
              </a:p>
            </p:txBody>
          </p:sp>
        </mc:Choice>
        <mc:Fallback>
          <p:sp>
            <p:nvSpPr>
              <p:cNvPr id="38" name="Rettangolo 3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2875" y="4839312"/>
                <a:ext cx="2263724" cy="1017523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38895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16" grpId="0" animBg="1"/>
      <p:bldP spid="17" grpId="0" animBg="1"/>
      <p:bldP spid="19" grpId="0" animBg="1"/>
      <p:bldP spid="38" grpId="0"/>
      <p:bldP spid="38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752600" y="2590800"/>
            <a:ext cx="2057400" cy="17526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334000" y="2590800"/>
            <a:ext cx="2057400" cy="17526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752600" y="2590800"/>
            <a:ext cx="2057400" cy="5334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1752600" y="3200400"/>
            <a:ext cx="2057400" cy="5334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13" name="Straight Connector 12"/>
          <p:cNvCxnSpPr/>
          <p:nvPr/>
        </p:nvCxnSpPr>
        <p:spPr>
          <a:xfrm>
            <a:off x="1752600" y="3124200"/>
            <a:ext cx="20574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1752600" y="3733800"/>
            <a:ext cx="20574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5334000" y="2590800"/>
            <a:ext cx="457200" cy="17526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rot="5400000">
            <a:off x="5448300" y="3467100"/>
            <a:ext cx="17526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rot="5400000">
            <a:off x="5981700" y="3467100"/>
            <a:ext cx="17526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rot="5400000">
            <a:off x="4914900" y="3467100"/>
            <a:ext cx="17526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16" idx="0"/>
            <a:endCxn id="5" idx="2"/>
          </p:cNvCxnSpPr>
          <p:nvPr/>
        </p:nvCxnSpPr>
        <p:spPr>
          <a:xfrm rot="16200000" flipH="1">
            <a:off x="1905000" y="3467100"/>
            <a:ext cx="17526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rot="16200000" flipH="1">
            <a:off x="2400300" y="3467100"/>
            <a:ext cx="17526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rot="16200000" flipH="1">
            <a:off x="1409700" y="3467100"/>
            <a:ext cx="17526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5334000" y="3200400"/>
            <a:ext cx="20574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5334000" y="3810000"/>
            <a:ext cx="20574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134937" y="255463"/>
            <a:ext cx="7895880" cy="1036624"/>
            <a:chOff x="0" y="1536"/>
            <a:chExt cx="5675" cy="663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34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35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4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32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33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29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0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1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  <p:sp>
        <p:nvSpPr>
          <p:cNvPr id="36" name="TextBox 1"/>
          <p:cNvSpPr txBox="1"/>
          <p:nvPr/>
        </p:nvSpPr>
        <p:spPr>
          <a:xfrm>
            <a:off x="134937" y="4475945"/>
            <a:ext cx="7459680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endParaRPr lang="en-US" sz="24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algn="ctr">
              <a:defRPr/>
            </a:pPr>
            <a:r>
              <a:rPr lang="en-US" sz="3200" b="1" dirty="0" err="1" smtClean="0">
                <a:solidFill>
                  <a:srgbClr val="FF0000"/>
                </a:solidFill>
              </a:rPr>
              <a:t>diventa</a:t>
            </a:r>
            <a:r>
              <a:rPr lang="en-US" sz="3200" b="1" dirty="0" smtClean="0">
                <a:solidFill>
                  <a:srgbClr val="FFFF00"/>
                </a:solidFill>
              </a:rPr>
              <a:t> </a:t>
            </a:r>
            <a:endParaRPr lang="en-US" sz="3200" b="1" dirty="0">
              <a:solidFill>
                <a:srgbClr val="FFFF00"/>
              </a:solidFill>
            </a:endParaRPr>
          </a:p>
        </p:txBody>
      </p:sp>
      <p:sp>
        <p:nvSpPr>
          <p:cNvPr id="19558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graphicFrame>
        <p:nvGraphicFramePr>
          <p:cNvPr id="19558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57068772"/>
              </p:ext>
            </p:extLst>
          </p:nvPr>
        </p:nvGraphicFramePr>
        <p:xfrm>
          <a:off x="673234" y="4746768"/>
          <a:ext cx="932884" cy="993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7646" name="Equazione" r:id="rId3" imgW="393529" imgH="393529" progId="Equation.3">
                  <p:embed/>
                </p:oleObj>
              </mc:Choice>
              <mc:Fallback>
                <p:oleObj name="Equazione" r:id="rId3" imgW="393529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3234" y="4746768"/>
                        <a:ext cx="932884" cy="9939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559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graphicFrame>
        <p:nvGraphicFramePr>
          <p:cNvPr id="195590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8031466"/>
              </p:ext>
            </p:extLst>
          </p:nvPr>
        </p:nvGraphicFramePr>
        <p:xfrm>
          <a:off x="6090181" y="4625887"/>
          <a:ext cx="2456177" cy="11443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7647" name="Equazione" r:id="rId5" imgW="837836" imgH="393529" progId="Equation.3">
                  <p:embed/>
                </p:oleObj>
              </mc:Choice>
              <mc:Fallback>
                <p:oleObj name="Equazione" r:id="rId5" imgW="837836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0181" y="4625887"/>
                        <a:ext cx="2456177" cy="114435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" name="TextBox 1"/>
          <p:cNvSpPr txBox="1"/>
          <p:nvPr/>
        </p:nvSpPr>
        <p:spPr>
          <a:xfrm>
            <a:off x="1086678" y="152400"/>
            <a:ext cx="7459680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endParaRPr lang="en-US" sz="24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algn="ctr">
              <a:defRPr/>
            </a:pPr>
            <a:r>
              <a:rPr lang="en-US" sz="3200" b="1" dirty="0" smtClean="0">
                <a:solidFill>
                  <a:srgbClr val="FF0000"/>
                </a:solidFill>
              </a:rPr>
              <a:t>Il </a:t>
            </a:r>
            <a:r>
              <a:rPr lang="en-US" sz="3200" b="1" dirty="0" err="1" smtClean="0">
                <a:solidFill>
                  <a:srgbClr val="FF0000"/>
                </a:solidFill>
              </a:rPr>
              <a:t>Minimo</a:t>
            </a:r>
            <a:r>
              <a:rPr lang="en-US" sz="3200" b="1" dirty="0" smtClean="0">
                <a:solidFill>
                  <a:srgbClr val="FF0000"/>
                </a:solidFill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</a:rPr>
              <a:t>comune</a:t>
            </a:r>
            <a:r>
              <a:rPr lang="en-US" sz="3200" b="1" dirty="0" smtClean="0">
                <a:solidFill>
                  <a:srgbClr val="FF0000"/>
                </a:solidFill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</a:rPr>
              <a:t>multiplo</a:t>
            </a:r>
            <a:r>
              <a:rPr lang="en-US" sz="3200" b="1" dirty="0" smtClean="0">
                <a:solidFill>
                  <a:srgbClr val="FFFF00"/>
                </a:solidFill>
              </a:rPr>
              <a:t> </a:t>
            </a:r>
            <a:endParaRPr lang="en-US" sz="32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8932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00"/>
                            </p:stCondLst>
                            <p:childTnLst>
                              <p:par>
                                <p:cTn id="4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000"/>
                            </p:stCondLst>
                            <p:childTnLst>
                              <p:par>
                                <p:cTn id="56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"/>
                            </p:stCondLst>
                            <p:childTnLst>
                              <p:par>
                                <p:cTn id="6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 autoUpdateAnimBg="0"/>
      <p:bldP spid="6" grpId="0" animBg="1" autoUpdateAnimBg="0"/>
      <p:bldP spid="16" grpId="0" animBg="1" autoUpdateAnimBg="0"/>
      <p:bldP spid="17" grpId="0" animBg="1" autoUpdateAnimBg="0"/>
      <p:bldP spid="19" grpId="0" animBg="1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651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graphicFrame>
        <p:nvGraphicFramePr>
          <p:cNvPr id="411650" name="Object 2"/>
          <p:cNvGraphicFramePr>
            <a:graphicFrameLocks noChangeAspect="1"/>
          </p:cNvGraphicFramePr>
          <p:nvPr/>
        </p:nvGraphicFramePr>
        <p:xfrm>
          <a:off x="4616450" y="2689225"/>
          <a:ext cx="476250" cy="901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8670" name="Equazione" r:id="rId4" imgW="114120" imgH="215640" progId="Equation.3">
                  <p:embed/>
                </p:oleObj>
              </mc:Choice>
              <mc:Fallback>
                <p:oleObj name="Equazione" r:id="rId4" imgW="11412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6450" y="2689225"/>
                        <a:ext cx="476250" cy="901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1652" name="Rectangle 4"/>
          <p:cNvSpPr>
            <a:spLocks noChangeArrowheads="1"/>
          </p:cNvSpPr>
          <p:nvPr/>
        </p:nvSpPr>
        <p:spPr bwMode="auto">
          <a:xfrm>
            <a:off x="0" y="419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graphicFrame>
        <p:nvGraphicFramePr>
          <p:cNvPr id="3" name="Object 3"/>
          <p:cNvGraphicFramePr>
            <a:graphicFrameLocks noChangeAspect="1"/>
          </p:cNvGraphicFramePr>
          <p:nvPr/>
        </p:nvGraphicFramePr>
        <p:xfrm>
          <a:off x="0" y="685800"/>
          <a:ext cx="114300" cy="209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8671" name="Equazione" r:id="rId6" imgW="114120" imgH="215640" progId="Equation.3">
                  <p:embed/>
                </p:oleObj>
              </mc:Choice>
              <mc:Fallback>
                <p:oleObj name="Equazione" r:id="rId6" imgW="11412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685800"/>
                        <a:ext cx="114300" cy="209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12" name="Text Box 2"/>
          <p:cNvSpPr txBox="1">
            <a:spLocks noChangeArrowheads="1"/>
          </p:cNvSpPr>
          <p:nvPr/>
        </p:nvSpPr>
        <p:spPr bwMode="auto">
          <a:xfrm>
            <a:off x="1110343" y="0"/>
            <a:ext cx="6435257" cy="1508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2800" b="1" dirty="0" err="1" smtClean="0">
                <a:solidFill>
                  <a:schemeClr val="tx2">
                    <a:lumMod val="75000"/>
                  </a:schemeClr>
                </a:solidFill>
              </a:rPr>
              <a:t>Scomponiamo</a:t>
            </a: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800" b="1" dirty="0" err="1" smtClean="0">
                <a:solidFill>
                  <a:schemeClr val="tx2">
                    <a:lumMod val="75000"/>
                  </a:schemeClr>
                </a:solidFill>
              </a:rPr>
              <a:t>insieme</a:t>
            </a: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</a:p>
          <a:p>
            <a:pPr algn="ctr"/>
            <a:r>
              <a:rPr lang="en-US" sz="2800" b="1" dirty="0" err="1" smtClean="0">
                <a:solidFill>
                  <a:schemeClr val="tx2">
                    <a:lumMod val="75000"/>
                  </a:schemeClr>
                </a:solidFill>
              </a:rPr>
              <a:t>il</a:t>
            </a: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800" b="1" dirty="0" err="1" smtClean="0">
                <a:solidFill>
                  <a:schemeClr val="tx2">
                    <a:lumMod val="75000"/>
                  </a:schemeClr>
                </a:solidFill>
              </a:rPr>
              <a:t>numero</a:t>
            </a: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</a:rPr>
              <a:t> 300</a:t>
            </a:r>
          </a:p>
          <a:p>
            <a:r>
              <a:rPr lang="en-US" sz="3600" b="1" dirty="0" smtClean="0"/>
              <a:t>  </a:t>
            </a:r>
            <a:endParaRPr lang="en-US" sz="3600" b="1" dirty="0"/>
          </a:p>
        </p:txBody>
      </p:sp>
      <p:sp>
        <p:nvSpPr>
          <p:cNvPr id="46388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25" name="Rectangle 21"/>
          <p:cNvSpPr>
            <a:spLocks noChangeArrowheads="1"/>
          </p:cNvSpPr>
          <p:nvPr/>
        </p:nvSpPr>
        <p:spPr bwMode="auto">
          <a:xfrm>
            <a:off x="7560000" y="748144"/>
            <a:ext cx="1080000" cy="3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s-SV" dirty="0">
                <a:latin typeface="Arial" charset="0"/>
              </a:rPr>
              <a:t> </a:t>
            </a:r>
            <a:r>
              <a:rPr lang="es-SV" dirty="0" smtClean="0">
                <a:latin typeface="Arial" charset="0"/>
              </a:rPr>
              <a:t>300 </a:t>
            </a:r>
            <a:endParaRPr lang="es-SV" dirty="0">
              <a:latin typeface="Arial" charset="0"/>
            </a:endParaRPr>
          </a:p>
        </p:txBody>
      </p:sp>
      <p:sp>
        <p:nvSpPr>
          <p:cNvPr id="28" name="Line 27"/>
          <p:cNvSpPr>
            <a:spLocks noChangeShapeType="1"/>
          </p:cNvSpPr>
          <p:nvPr/>
        </p:nvSpPr>
        <p:spPr bwMode="auto">
          <a:xfrm>
            <a:off x="8272440" y="776782"/>
            <a:ext cx="45719" cy="226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33" name="Rectangle 21"/>
          <p:cNvSpPr>
            <a:spLocks noChangeArrowheads="1"/>
          </p:cNvSpPr>
          <p:nvPr/>
        </p:nvSpPr>
        <p:spPr bwMode="auto">
          <a:xfrm>
            <a:off x="7560000" y="1036800"/>
            <a:ext cx="1080000" cy="3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s-SV" dirty="0">
                <a:latin typeface="Arial" charset="0"/>
              </a:rPr>
              <a:t> </a:t>
            </a:r>
            <a:r>
              <a:rPr lang="es-SV" dirty="0" smtClean="0">
                <a:latin typeface="Arial" charset="0"/>
              </a:rPr>
              <a:t>150 </a:t>
            </a:r>
            <a:endParaRPr lang="es-SV" dirty="0">
              <a:latin typeface="Arial" charset="0"/>
            </a:endParaRPr>
          </a:p>
        </p:txBody>
      </p:sp>
      <p:sp>
        <p:nvSpPr>
          <p:cNvPr id="34" name="Rectangle 21"/>
          <p:cNvSpPr>
            <a:spLocks noChangeArrowheads="1"/>
          </p:cNvSpPr>
          <p:nvPr/>
        </p:nvSpPr>
        <p:spPr bwMode="auto">
          <a:xfrm>
            <a:off x="7560000" y="1324800"/>
            <a:ext cx="1080000" cy="3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s-SV" dirty="0">
                <a:latin typeface="Arial" charset="0"/>
              </a:rPr>
              <a:t> </a:t>
            </a:r>
            <a:r>
              <a:rPr lang="es-SV" dirty="0" smtClean="0">
                <a:latin typeface="Arial" charset="0"/>
              </a:rPr>
              <a:t>  75</a:t>
            </a:r>
            <a:endParaRPr lang="es-SV" dirty="0">
              <a:latin typeface="Arial" charset="0"/>
            </a:endParaRPr>
          </a:p>
        </p:txBody>
      </p:sp>
      <p:sp>
        <p:nvSpPr>
          <p:cNvPr id="35" name="Rectangle 21"/>
          <p:cNvSpPr>
            <a:spLocks noChangeArrowheads="1"/>
          </p:cNvSpPr>
          <p:nvPr/>
        </p:nvSpPr>
        <p:spPr bwMode="auto">
          <a:xfrm>
            <a:off x="7560000" y="1612800"/>
            <a:ext cx="1080000" cy="3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s-SV" dirty="0">
                <a:latin typeface="Arial" charset="0"/>
              </a:rPr>
              <a:t> </a:t>
            </a:r>
            <a:r>
              <a:rPr lang="es-SV" dirty="0" smtClean="0">
                <a:latin typeface="Arial" charset="0"/>
              </a:rPr>
              <a:t>  25 </a:t>
            </a:r>
            <a:endParaRPr lang="es-SV" dirty="0">
              <a:latin typeface="Arial" charset="0"/>
            </a:endParaRPr>
          </a:p>
        </p:txBody>
      </p:sp>
      <p:sp>
        <p:nvSpPr>
          <p:cNvPr id="36" name="Rectangle 21"/>
          <p:cNvSpPr>
            <a:spLocks noChangeArrowheads="1"/>
          </p:cNvSpPr>
          <p:nvPr/>
        </p:nvSpPr>
        <p:spPr bwMode="auto">
          <a:xfrm>
            <a:off x="7560000" y="1900800"/>
            <a:ext cx="1080000" cy="3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s-SV" dirty="0">
                <a:latin typeface="Arial" charset="0"/>
              </a:rPr>
              <a:t> </a:t>
            </a:r>
            <a:r>
              <a:rPr lang="es-SV" dirty="0" smtClean="0">
                <a:latin typeface="Arial" charset="0"/>
              </a:rPr>
              <a:t>    5 </a:t>
            </a:r>
            <a:endParaRPr lang="es-SV" dirty="0">
              <a:latin typeface="Arial" charset="0"/>
            </a:endParaRPr>
          </a:p>
        </p:txBody>
      </p:sp>
      <p:sp>
        <p:nvSpPr>
          <p:cNvPr id="38" name="Rectangle 21"/>
          <p:cNvSpPr>
            <a:spLocks noChangeArrowheads="1"/>
          </p:cNvSpPr>
          <p:nvPr/>
        </p:nvSpPr>
        <p:spPr bwMode="auto">
          <a:xfrm>
            <a:off x="7545600" y="2188800"/>
            <a:ext cx="1080000" cy="3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s-SV" dirty="0">
                <a:latin typeface="Arial" charset="0"/>
              </a:rPr>
              <a:t> </a:t>
            </a:r>
            <a:r>
              <a:rPr lang="es-SV" dirty="0" smtClean="0">
                <a:latin typeface="Arial" charset="0"/>
              </a:rPr>
              <a:t>    1 </a:t>
            </a:r>
            <a:endParaRPr lang="es-SV" dirty="0">
              <a:latin typeface="Arial" charset="0"/>
            </a:endParaRPr>
          </a:p>
        </p:txBody>
      </p:sp>
      <p:sp>
        <p:nvSpPr>
          <p:cNvPr id="40" name="Rectangle 21"/>
          <p:cNvSpPr>
            <a:spLocks noChangeArrowheads="1"/>
          </p:cNvSpPr>
          <p:nvPr/>
        </p:nvSpPr>
        <p:spPr bwMode="auto">
          <a:xfrm>
            <a:off x="8280000" y="748800"/>
            <a:ext cx="1080000" cy="3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s-SV" dirty="0">
                <a:latin typeface="Arial" charset="0"/>
              </a:rPr>
              <a:t> </a:t>
            </a:r>
            <a:r>
              <a:rPr lang="es-SV" dirty="0" smtClean="0">
                <a:latin typeface="Arial" charset="0"/>
              </a:rPr>
              <a:t>2 </a:t>
            </a:r>
            <a:endParaRPr lang="es-SV" dirty="0">
              <a:latin typeface="Arial" charset="0"/>
            </a:endParaRPr>
          </a:p>
        </p:txBody>
      </p:sp>
      <p:sp>
        <p:nvSpPr>
          <p:cNvPr id="41" name="Rectangle 21"/>
          <p:cNvSpPr>
            <a:spLocks noChangeArrowheads="1"/>
          </p:cNvSpPr>
          <p:nvPr/>
        </p:nvSpPr>
        <p:spPr bwMode="auto">
          <a:xfrm>
            <a:off x="8280000" y="1036800"/>
            <a:ext cx="1080000" cy="3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s-SV" dirty="0">
                <a:latin typeface="Arial" charset="0"/>
              </a:rPr>
              <a:t> </a:t>
            </a:r>
            <a:r>
              <a:rPr lang="es-SV" dirty="0" smtClean="0">
                <a:latin typeface="Arial" charset="0"/>
              </a:rPr>
              <a:t>2</a:t>
            </a:r>
            <a:endParaRPr lang="es-SV" dirty="0">
              <a:latin typeface="Arial" charset="0"/>
            </a:endParaRPr>
          </a:p>
        </p:txBody>
      </p:sp>
      <p:sp>
        <p:nvSpPr>
          <p:cNvPr id="42" name="Rectangle 21"/>
          <p:cNvSpPr>
            <a:spLocks noChangeArrowheads="1"/>
          </p:cNvSpPr>
          <p:nvPr/>
        </p:nvSpPr>
        <p:spPr bwMode="auto">
          <a:xfrm>
            <a:off x="8280000" y="1324800"/>
            <a:ext cx="1080000" cy="3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s-SV" dirty="0">
                <a:latin typeface="Arial" charset="0"/>
              </a:rPr>
              <a:t> </a:t>
            </a:r>
            <a:r>
              <a:rPr lang="es-SV" dirty="0" smtClean="0">
                <a:latin typeface="Arial" charset="0"/>
              </a:rPr>
              <a:t>3</a:t>
            </a:r>
            <a:endParaRPr lang="es-SV" dirty="0">
              <a:latin typeface="Arial" charset="0"/>
            </a:endParaRPr>
          </a:p>
        </p:txBody>
      </p:sp>
      <p:sp>
        <p:nvSpPr>
          <p:cNvPr id="43" name="Rectangle 21"/>
          <p:cNvSpPr>
            <a:spLocks noChangeArrowheads="1"/>
          </p:cNvSpPr>
          <p:nvPr/>
        </p:nvSpPr>
        <p:spPr bwMode="auto">
          <a:xfrm>
            <a:off x="8280000" y="1612800"/>
            <a:ext cx="1080000" cy="3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s-SV" dirty="0">
                <a:latin typeface="Arial" charset="0"/>
              </a:rPr>
              <a:t> </a:t>
            </a:r>
            <a:r>
              <a:rPr lang="es-SV" dirty="0" smtClean="0">
                <a:latin typeface="Arial" charset="0"/>
              </a:rPr>
              <a:t>5 </a:t>
            </a:r>
            <a:endParaRPr lang="es-SV" dirty="0">
              <a:latin typeface="Arial" charset="0"/>
            </a:endParaRPr>
          </a:p>
        </p:txBody>
      </p:sp>
      <p:sp>
        <p:nvSpPr>
          <p:cNvPr id="44" name="Rectangle 21"/>
          <p:cNvSpPr>
            <a:spLocks noChangeArrowheads="1"/>
          </p:cNvSpPr>
          <p:nvPr/>
        </p:nvSpPr>
        <p:spPr bwMode="auto">
          <a:xfrm>
            <a:off x="8280000" y="1900800"/>
            <a:ext cx="1080000" cy="3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es-SV" dirty="0">
                <a:latin typeface="Arial" charset="0"/>
              </a:rPr>
              <a:t> </a:t>
            </a:r>
            <a:r>
              <a:rPr lang="es-SV" dirty="0" smtClean="0">
                <a:latin typeface="Arial" charset="0"/>
              </a:rPr>
              <a:t>5 </a:t>
            </a:r>
            <a:endParaRPr lang="es-SV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9664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utoUpdateAnimBg="0"/>
      <p:bldP spid="25" grpId="0"/>
      <p:bldP spid="28" grpId="0" animBg="1"/>
      <p:bldP spid="33" grpId="0"/>
      <p:bldP spid="34" grpId="0"/>
      <p:bldP spid="35" grpId="0"/>
      <p:bldP spid="36" grpId="0"/>
      <p:bldP spid="38" grpId="0"/>
      <p:bldP spid="40" grpId="0"/>
      <p:bldP spid="41" grpId="0"/>
      <p:bldP spid="42" grpId="0"/>
      <p:bldP spid="43" grpId="0"/>
      <p:bldP spid="4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Box 1"/>
          <p:cNvSpPr txBox="1">
            <a:spLocks noChangeArrowheads="1"/>
          </p:cNvSpPr>
          <p:nvPr/>
        </p:nvSpPr>
        <p:spPr bwMode="auto">
          <a:xfrm>
            <a:off x="659295" y="1321905"/>
            <a:ext cx="794799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smtClean="0"/>
              <a:t> </a:t>
            </a:r>
            <a:r>
              <a:rPr lang="en-US" sz="2000" dirty="0" smtClean="0"/>
              <a:t>Ho </a:t>
            </a:r>
            <a:r>
              <a:rPr lang="en-US" sz="2000" dirty="0" err="1" smtClean="0"/>
              <a:t>dato</a:t>
            </a:r>
            <a:r>
              <a:rPr lang="en-US" sz="2000" dirty="0" smtClean="0"/>
              <a:t> </a:t>
            </a:r>
            <a:r>
              <a:rPr lang="en-US" sz="2000" b="1" dirty="0" smtClean="0"/>
              <a:t>1/5</a:t>
            </a:r>
            <a:r>
              <a:rPr lang="en-US" sz="2000" dirty="0" smtClean="0"/>
              <a:t> </a:t>
            </a:r>
            <a:r>
              <a:rPr lang="en-US" sz="2000" dirty="0" err="1" smtClean="0"/>
              <a:t>di</a:t>
            </a:r>
            <a:r>
              <a:rPr lang="en-US" sz="2000" dirty="0" smtClean="0"/>
              <a:t> </a:t>
            </a:r>
            <a:r>
              <a:rPr lang="en-US" sz="2000" dirty="0" err="1" smtClean="0"/>
              <a:t>una</a:t>
            </a:r>
            <a:r>
              <a:rPr lang="en-US" sz="2000" dirty="0" smtClean="0"/>
              <a:t> </a:t>
            </a:r>
            <a:r>
              <a:rPr lang="en-US" sz="2000" dirty="0" err="1" smtClean="0"/>
              <a:t>bottiglia</a:t>
            </a:r>
            <a:r>
              <a:rPr lang="en-US" sz="2000" dirty="0" smtClean="0"/>
              <a:t> </a:t>
            </a:r>
            <a:r>
              <a:rPr lang="en-US" sz="2000" dirty="0" err="1" smtClean="0"/>
              <a:t>piena</a:t>
            </a:r>
            <a:r>
              <a:rPr lang="en-US" sz="2000" dirty="0" smtClean="0"/>
              <a:t> </a:t>
            </a:r>
            <a:r>
              <a:rPr lang="en-US" sz="2000" dirty="0" err="1" smtClean="0"/>
              <a:t>di</a:t>
            </a:r>
            <a:r>
              <a:rPr lang="en-US" sz="2000" dirty="0" smtClean="0"/>
              <a:t> mezzo </a:t>
            </a:r>
            <a:r>
              <a:rPr lang="en-US" sz="2000" dirty="0" err="1" smtClean="0"/>
              <a:t>litro</a:t>
            </a:r>
            <a:r>
              <a:rPr lang="en-US" sz="2000" dirty="0" smtClean="0"/>
              <a:t> </a:t>
            </a:r>
            <a:r>
              <a:rPr lang="en-US" sz="2000" dirty="0" err="1" smtClean="0"/>
              <a:t>d’acqua</a:t>
            </a:r>
            <a:r>
              <a:rPr lang="en-US" sz="2000" dirty="0" smtClean="0"/>
              <a:t>  a Remo e </a:t>
            </a:r>
            <a:r>
              <a:rPr lang="en-US" sz="2000" dirty="0"/>
              <a:t>2/5 </a:t>
            </a:r>
            <a:r>
              <a:rPr lang="en-US" sz="2000" dirty="0" smtClean="0"/>
              <a:t>a </a:t>
            </a:r>
            <a:r>
              <a:rPr lang="en-US" sz="2000" dirty="0" err="1" smtClean="0"/>
              <a:t>Romolo</a:t>
            </a:r>
            <a:r>
              <a:rPr lang="en-US" sz="2000" dirty="0" smtClean="0"/>
              <a:t>.  Quanta </a:t>
            </a:r>
            <a:r>
              <a:rPr lang="en-US" sz="2000" dirty="0" err="1" smtClean="0"/>
              <a:t>acqua</a:t>
            </a:r>
            <a:r>
              <a:rPr lang="en-US" sz="2000" dirty="0" smtClean="0"/>
              <a:t> è </a:t>
            </a:r>
            <a:r>
              <a:rPr lang="en-US" sz="2000" dirty="0" err="1" smtClean="0"/>
              <a:t>rimasta</a:t>
            </a:r>
            <a:r>
              <a:rPr lang="en-US" sz="2000" dirty="0" smtClean="0"/>
              <a:t> in </a:t>
            </a:r>
            <a:r>
              <a:rPr lang="en-US" sz="2000" dirty="0" err="1" smtClean="0"/>
              <a:t>bottiglia</a:t>
            </a:r>
            <a:r>
              <a:rPr lang="en-US" sz="2000" dirty="0" smtClean="0"/>
              <a:t>  </a:t>
            </a:r>
            <a:r>
              <a:rPr lang="en-US" sz="2400" dirty="0" smtClean="0"/>
              <a:t>?</a:t>
            </a:r>
            <a:endParaRPr lang="en-US" sz="2400" dirty="0"/>
          </a:p>
        </p:txBody>
      </p:sp>
      <p:sp>
        <p:nvSpPr>
          <p:cNvPr id="8" name="Rectangle 7"/>
          <p:cNvSpPr/>
          <p:nvPr/>
        </p:nvSpPr>
        <p:spPr>
          <a:xfrm>
            <a:off x="1676400" y="3048000"/>
            <a:ext cx="6096000" cy="7620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3561522" y="2259495"/>
            <a:ext cx="2362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dirty="0" smtClean="0"/>
              <a:t>Mezzo </a:t>
            </a:r>
            <a:r>
              <a:rPr lang="en-US" dirty="0" err="1" smtClean="0"/>
              <a:t>litro</a:t>
            </a:r>
            <a:r>
              <a:rPr lang="en-US" dirty="0" smtClean="0"/>
              <a:t> </a:t>
            </a:r>
            <a:r>
              <a:rPr lang="en-US" dirty="0" err="1" smtClean="0"/>
              <a:t>d’acqua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1676400" y="3048000"/>
            <a:ext cx="1219200" cy="7620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895600" y="3048000"/>
            <a:ext cx="1219200" cy="7620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114800" y="3048000"/>
            <a:ext cx="1219200" cy="7620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334000" y="3048000"/>
            <a:ext cx="1219200" cy="7620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6553200" y="3048000"/>
            <a:ext cx="1219200" cy="7620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0" name="Left Brace 9"/>
          <p:cNvSpPr/>
          <p:nvPr/>
        </p:nvSpPr>
        <p:spPr>
          <a:xfrm rot="5400000">
            <a:off x="4495800" y="-241852"/>
            <a:ext cx="381000" cy="6019800"/>
          </a:xfrm>
          <a:prstGeom prst="lef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676400" y="3048000"/>
            <a:ext cx="1219200" cy="762000"/>
          </a:xfrm>
          <a:prstGeom prst="rect">
            <a:avLst/>
          </a:prstGeom>
          <a:solidFill>
            <a:srgbClr val="7030A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2" name="Left Brace 11"/>
          <p:cNvSpPr/>
          <p:nvPr/>
        </p:nvSpPr>
        <p:spPr>
          <a:xfrm rot="16200000">
            <a:off x="2095500" y="3543300"/>
            <a:ext cx="381000" cy="1219200"/>
          </a:xfrm>
          <a:prstGeom prst="lef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1676400" y="4419600"/>
            <a:ext cx="1219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dirty="0" smtClean="0"/>
              <a:t>Remo</a:t>
            </a:r>
            <a:endParaRPr lang="en-US" dirty="0"/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3581400" y="4419600"/>
            <a:ext cx="1219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dirty="0" err="1" smtClean="0"/>
              <a:t>Romolo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4114800" y="3048000"/>
            <a:ext cx="1219200" cy="7620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2895600" y="3048000"/>
            <a:ext cx="1219200" cy="7620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8" name="Left Brace 17"/>
          <p:cNvSpPr/>
          <p:nvPr/>
        </p:nvSpPr>
        <p:spPr>
          <a:xfrm rot="16200000">
            <a:off x="3886200" y="2895600"/>
            <a:ext cx="457200" cy="2438400"/>
          </a:xfrm>
          <a:prstGeom prst="lef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9" name="Left Brace 18"/>
          <p:cNvSpPr/>
          <p:nvPr/>
        </p:nvSpPr>
        <p:spPr>
          <a:xfrm rot="16200000">
            <a:off x="6286500" y="2933700"/>
            <a:ext cx="533400" cy="2438400"/>
          </a:xfrm>
          <a:prstGeom prst="lef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6324600" y="4495800"/>
            <a:ext cx="4572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/>
              <a:t>?</a:t>
            </a:r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2743199" y="5486400"/>
            <a:ext cx="506895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/>
              <a:t>2/5 </a:t>
            </a:r>
            <a:r>
              <a:rPr lang="en-US" sz="2400" dirty="0" err="1" smtClean="0"/>
              <a:t>di</a:t>
            </a:r>
            <a:r>
              <a:rPr lang="en-US" sz="2400" dirty="0" smtClean="0"/>
              <a:t> </a:t>
            </a:r>
            <a:r>
              <a:rPr lang="en-US" sz="2400" dirty="0" err="1" smtClean="0"/>
              <a:t>acqua</a:t>
            </a:r>
            <a:r>
              <a:rPr lang="en-US" sz="2400" dirty="0" smtClean="0"/>
              <a:t> è </a:t>
            </a:r>
            <a:r>
              <a:rPr lang="en-US" sz="2400" dirty="0" err="1" smtClean="0"/>
              <a:t>rimasta</a:t>
            </a:r>
            <a:r>
              <a:rPr lang="en-US" sz="2400" dirty="0" smtClean="0"/>
              <a:t> in </a:t>
            </a:r>
            <a:r>
              <a:rPr lang="en-US" sz="2400" dirty="0" err="1" smtClean="0"/>
              <a:t>bottiglia</a:t>
            </a:r>
            <a:r>
              <a:rPr lang="en-US" sz="2400" dirty="0" smtClean="0"/>
              <a:t>.</a:t>
            </a:r>
            <a:endParaRPr lang="en-US" sz="2400" dirty="0"/>
          </a:p>
        </p:txBody>
      </p:sp>
      <p:grpSp>
        <p:nvGrpSpPr>
          <p:cNvPr id="22" name="Group 2"/>
          <p:cNvGrpSpPr>
            <a:grpSpLocks/>
          </p:cNvGrpSpPr>
          <p:nvPr/>
        </p:nvGrpSpPr>
        <p:grpSpPr bwMode="auto">
          <a:xfrm>
            <a:off x="134937" y="215705"/>
            <a:ext cx="9009063" cy="1052513"/>
            <a:chOff x="0" y="1536"/>
            <a:chExt cx="5675" cy="663"/>
          </a:xfrm>
        </p:grpSpPr>
        <p:grpSp>
          <p:nvGrpSpPr>
            <p:cNvPr id="23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30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31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24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28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29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25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26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27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  <p:sp>
        <p:nvSpPr>
          <p:cNvPr id="32" name="Rettangolo 31"/>
          <p:cNvSpPr/>
          <p:nvPr/>
        </p:nvSpPr>
        <p:spPr>
          <a:xfrm>
            <a:off x="1053549" y="477078"/>
            <a:ext cx="608274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err="1" smtClean="0">
                <a:solidFill>
                  <a:schemeClr val="tx2">
                    <a:lumMod val="75000"/>
                  </a:schemeClr>
                </a:solidFill>
              </a:rPr>
              <a:t>Problema</a:t>
            </a:r>
            <a:r>
              <a:rPr lang="en-US" sz="3200" dirty="0" smtClean="0">
                <a:solidFill>
                  <a:schemeClr val="tx2">
                    <a:lumMod val="75000"/>
                  </a:schemeClr>
                </a:solidFill>
              </a:rPr>
              <a:t> con </a:t>
            </a:r>
            <a:r>
              <a:rPr lang="en-US" sz="3200" dirty="0" err="1" smtClean="0">
                <a:solidFill>
                  <a:schemeClr val="tx2">
                    <a:lumMod val="75000"/>
                  </a:schemeClr>
                </a:solidFill>
              </a:rPr>
              <a:t>Frazioni</a:t>
            </a:r>
            <a:r>
              <a:rPr lang="en-US" sz="32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endParaRPr lang="en-US" sz="32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5" dur="80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6" dur="80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7" dur="80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3" grpId="0" animBg="1"/>
      <p:bldP spid="4" grpId="0" animBg="1"/>
      <p:bldP spid="5" grpId="0" animBg="1"/>
      <p:bldP spid="6" grpId="0" animBg="1"/>
      <p:bldP spid="7" grpId="0" animBg="1"/>
      <p:bldP spid="10" grpId="0" animBg="1"/>
      <p:bldP spid="11" grpId="0" animBg="1"/>
      <p:bldP spid="12" grpId="0" animBg="1"/>
      <p:bldP spid="13" grpId="0"/>
      <p:bldP spid="14" grpId="0"/>
      <p:bldP spid="16" grpId="0" animBg="1"/>
      <p:bldP spid="17" grpId="0" animBg="1"/>
      <p:bldP spid="18" grpId="0" animBg="1"/>
      <p:bldP spid="19" grpId="0" animBg="1"/>
      <p:bldP spid="20" grpId="0"/>
      <p:bldP spid="2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Box 1"/>
          <p:cNvSpPr txBox="1">
            <a:spLocks noChangeArrowheads="1"/>
          </p:cNvSpPr>
          <p:nvPr/>
        </p:nvSpPr>
        <p:spPr bwMode="auto">
          <a:xfrm>
            <a:off x="1070113" y="1285461"/>
            <a:ext cx="7620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dirty="0">
                <a:solidFill>
                  <a:schemeClr val="accent2"/>
                </a:solidFill>
              </a:rPr>
              <a:t>4/5</a:t>
            </a:r>
            <a:r>
              <a:rPr lang="en-US" sz="2400" dirty="0"/>
              <a:t> </a:t>
            </a:r>
            <a:r>
              <a:rPr lang="en-US" sz="2400" dirty="0" smtClean="0"/>
              <a:t> </a:t>
            </a:r>
            <a:r>
              <a:rPr lang="en-US" sz="2400" dirty="0" err="1" smtClean="0"/>
              <a:t>degli</a:t>
            </a:r>
            <a:r>
              <a:rPr lang="en-US" sz="2400" dirty="0" smtClean="0"/>
              <a:t> </a:t>
            </a:r>
            <a:r>
              <a:rPr lang="en-US" sz="2400" dirty="0" err="1" smtClean="0"/>
              <a:t>iscritti</a:t>
            </a:r>
            <a:r>
              <a:rPr lang="en-US" sz="2400" dirty="0" smtClean="0"/>
              <a:t> al </a:t>
            </a:r>
            <a:r>
              <a:rPr lang="en-US" sz="2400" dirty="0" err="1" smtClean="0"/>
              <a:t>corso</a:t>
            </a:r>
            <a:r>
              <a:rPr lang="en-US" sz="2400" dirty="0" smtClean="0"/>
              <a:t> </a:t>
            </a:r>
            <a:r>
              <a:rPr lang="en-US" sz="2400" dirty="0" err="1" smtClean="0"/>
              <a:t>di</a:t>
            </a:r>
            <a:r>
              <a:rPr lang="en-US" sz="2400" dirty="0" smtClean="0"/>
              <a:t> </a:t>
            </a:r>
            <a:r>
              <a:rPr lang="en-US" sz="2400" dirty="0" err="1" smtClean="0"/>
              <a:t>matematica</a:t>
            </a:r>
            <a:r>
              <a:rPr lang="en-US" sz="2400" dirty="0" smtClean="0"/>
              <a:t> </a:t>
            </a:r>
            <a:r>
              <a:rPr lang="en-US" sz="2400" dirty="0" err="1" smtClean="0"/>
              <a:t>sono</a:t>
            </a:r>
            <a:r>
              <a:rPr lang="en-US" sz="2400" dirty="0" smtClean="0"/>
              <a:t> </a:t>
            </a:r>
            <a:r>
              <a:rPr lang="en-US" sz="2400" dirty="0" err="1" smtClean="0"/>
              <a:t>donne</a:t>
            </a:r>
            <a:r>
              <a:rPr lang="en-US" sz="2400" dirty="0" smtClean="0"/>
              <a:t>.  Se </a:t>
            </a:r>
            <a:r>
              <a:rPr lang="en-US" sz="2400" dirty="0" err="1" smtClean="0"/>
              <a:t>ci</a:t>
            </a:r>
            <a:r>
              <a:rPr lang="en-US" sz="2400" dirty="0" smtClean="0"/>
              <a:t> </a:t>
            </a:r>
            <a:r>
              <a:rPr lang="en-US" sz="2400" dirty="0" err="1" smtClean="0"/>
              <a:t>sono</a:t>
            </a:r>
            <a:r>
              <a:rPr lang="en-US" sz="2400" dirty="0" smtClean="0"/>
              <a:t> </a:t>
            </a:r>
            <a:r>
              <a:rPr lang="en-US" sz="2400" dirty="0">
                <a:solidFill>
                  <a:schemeClr val="accent2"/>
                </a:solidFill>
              </a:rPr>
              <a:t>6</a:t>
            </a:r>
            <a:r>
              <a:rPr lang="en-US" sz="2400" dirty="0" smtClean="0"/>
              <a:t> </a:t>
            </a:r>
            <a:r>
              <a:rPr lang="en-US" sz="2400" dirty="0" err="1" smtClean="0"/>
              <a:t>maschi</a:t>
            </a:r>
            <a:r>
              <a:rPr lang="en-US" sz="2400" dirty="0" smtClean="0"/>
              <a:t>, </a:t>
            </a:r>
            <a:r>
              <a:rPr lang="en-US" sz="2400" dirty="0" err="1" smtClean="0">
                <a:solidFill>
                  <a:schemeClr val="accent2"/>
                </a:solidFill>
              </a:rPr>
              <a:t>quanti</a:t>
            </a:r>
            <a:r>
              <a:rPr lang="en-US" sz="2400" dirty="0" smtClean="0">
                <a:solidFill>
                  <a:schemeClr val="accent2"/>
                </a:solidFill>
              </a:rPr>
              <a:t> </a:t>
            </a:r>
            <a:r>
              <a:rPr lang="en-US" sz="2400" dirty="0" err="1" smtClean="0"/>
              <a:t>sono</a:t>
            </a:r>
            <a:r>
              <a:rPr lang="en-US" sz="2400" dirty="0" smtClean="0"/>
              <a:t> </a:t>
            </a:r>
            <a:r>
              <a:rPr lang="en-US" sz="2400" dirty="0" err="1" smtClean="0"/>
              <a:t>gli</a:t>
            </a:r>
            <a:r>
              <a:rPr lang="en-US" sz="2400" dirty="0" smtClean="0"/>
              <a:t> </a:t>
            </a:r>
            <a:r>
              <a:rPr lang="en-US" sz="2400" dirty="0" err="1" smtClean="0"/>
              <a:t>iscritti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chemeClr val="accent2"/>
                </a:solidFill>
              </a:rPr>
              <a:t>in </a:t>
            </a:r>
            <a:r>
              <a:rPr lang="en-US" sz="2400" dirty="0" err="1" smtClean="0">
                <a:solidFill>
                  <a:schemeClr val="accent2"/>
                </a:solidFill>
              </a:rPr>
              <a:t>tutto</a:t>
            </a:r>
            <a:r>
              <a:rPr lang="en-US" sz="2400" dirty="0" smtClean="0"/>
              <a:t>?  </a:t>
            </a:r>
            <a:endParaRPr lang="en-US" sz="2400" dirty="0"/>
          </a:p>
        </p:txBody>
      </p:sp>
      <p:sp>
        <p:nvSpPr>
          <p:cNvPr id="9" name="Rectangle 8"/>
          <p:cNvSpPr/>
          <p:nvPr/>
        </p:nvSpPr>
        <p:spPr>
          <a:xfrm>
            <a:off x="1447800" y="3352800"/>
            <a:ext cx="6096000" cy="6858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Left Brace 9"/>
          <p:cNvSpPr/>
          <p:nvPr/>
        </p:nvSpPr>
        <p:spPr>
          <a:xfrm rot="5400000">
            <a:off x="4267200" y="-76200"/>
            <a:ext cx="457200" cy="6096000"/>
          </a:xfrm>
          <a:prstGeom prst="lef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3316357" y="2348948"/>
            <a:ext cx="2590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 err="1" smtClean="0"/>
              <a:t>Iscritti</a:t>
            </a:r>
            <a:r>
              <a:rPr lang="en-US" dirty="0" smtClean="0"/>
              <a:t> al </a:t>
            </a:r>
            <a:r>
              <a:rPr lang="en-US" dirty="0" err="1" smtClean="0"/>
              <a:t>corso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447800" y="3352800"/>
            <a:ext cx="1219200" cy="6858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667000" y="3352800"/>
            <a:ext cx="1219200" cy="68580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86200" y="3352800"/>
            <a:ext cx="1219200" cy="6858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105400" y="3352800"/>
            <a:ext cx="1219200" cy="6858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3886200" y="3352800"/>
            <a:ext cx="1219200" cy="68580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447800" y="3352800"/>
            <a:ext cx="1219200" cy="68580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5105400" y="3352800"/>
            <a:ext cx="1219200" cy="68580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7" name="Left Brace 16"/>
          <p:cNvSpPr/>
          <p:nvPr/>
        </p:nvSpPr>
        <p:spPr>
          <a:xfrm rot="16200000">
            <a:off x="3619500" y="1943100"/>
            <a:ext cx="533400" cy="4876800"/>
          </a:xfrm>
          <a:prstGeom prst="lef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3581400" y="4724400"/>
            <a:ext cx="160682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err="1" smtClean="0"/>
              <a:t>Femmine</a:t>
            </a:r>
            <a:endParaRPr lang="en-US" dirty="0"/>
          </a:p>
        </p:txBody>
      </p:sp>
      <p:sp>
        <p:nvSpPr>
          <p:cNvPr id="19" name="Left Brace 18"/>
          <p:cNvSpPr/>
          <p:nvPr/>
        </p:nvSpPr>
        <p:spPr>
          <a:xfrm rot="16200000">
            <a:off x="6743700" y="3771900"/>
            <a:ext cx="457200" cy="1143000"/>
          </a:xfrm>
          <a:prstGeom prst="lef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6705600" y="4724400"/>
            <a:ext cx="122582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err="1" smtClean="0"/>
              <a:t>Maschi</a:t>
            </a:r>
            <a:endParaRPr lang="en-US" dirty="0"/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1828800" y="3352800"/>
            <a:ext cx="457200" cy="584200"/>
          </a:xfrm>
          <a:prstGeom prst="rect">
            <a:avLst/>
          </a:prstGeom>
          <a:solidFill>
            <a:schemeClr val="accent2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dirty="0"/>
              <a:t>6</a:t>
            </a:r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3048000" y="3352800"/>
            <a:ext cx="410817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dirty="0"/>
              <a:t>6</a:t>
            </a:r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4267200" y="3352800"/>
            <a:ext cx="457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dirty="0"/>
              <a:t>6</a:t>
            </a:r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5565913" y="3359426"/>
            <a:ext cx="30148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dirty="0" smtClean="0"/>
              <a:t>6</a:t>
            </a:r>
            <a:endParaRPr lang="en-US" sz="3200" dirty="0"/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6705600" y="3378200"/>
            <a:ext cx="457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dirty="0"/>
              <a:t>6</a:t>
            </a:r>
          </a:p>
        </p:txBody>
      </p: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685800" y="4724400"/>
            <a:ext cx="22098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dirty="0" smtClean="0"/>
              <a:t>6 </a:t>
            </a:r>
            <a:r>
              <a:rPr lang="en-US" sz="3200" dirty="0"/>
              <a:t>x 5 = </a:t>
            </a:r>
            <a:r>
              <a:rPr lang="en-US" sz="3200" dirty="0" smtClean="0"/>
              <a:t>30 </a:t>
            </a:r>
            <a:endParaRPr lang="en-US" sz="3200" dirty="0"/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2057400" y="5638800"/>
            <a:ext cx="4724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i="1" dirty="0" err="1" smtClean="0"/>
              <a:t>Ci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sono</a:t>
            </a:r>
            <a:r>
              <a:rPr lang="en-US" sz="2400" i="1" dirty="0" smtClean="0"/>
              <a:t> 30 </a:t>
            </a:r>
            <a:r>
              <a:rPr lang="en-US" sz="2400" i="1" dirty="0" err="1" smtClean="0"/>
              <a:t>iscritti</a:t>
            </a:r>
            <a:r>
              <a:rPr lang="en-US" sz="2400" i="1" dirty="0" smtClean="0"/>
              <a:t> in </a:t>
            </a:r>
            <a:r>
              <a:rPr lang="en-US" sz="2400" i="1" dirty="0" err="1" smtClean="0"/>
              <a:t>tutto</a:t>
            </a:r>
            <a:endParaRPr lang="en-US" sz="2400" i="1" dirty="0"/>
          </a:p>
        </p:txBody>
      </p:sp>
      <p:grpSp>
        <p:nvGrpSpPr>
          <p:cNvPr id="28" name="Group 2"/>
          <p:cNvGrpSpPr>
            <a:grpSpLocks/>
          </p:cNvGrpSpPr>
          <p:nvPr/>
        </p:nvGrpSpPr>
        <p:grpSpPr bwMode="auto">
          <a:xfrm>
            <a:off x="134937" y="215705"/>
            <a:ext cx="9009063" cy="1052513"/>
            <a:chOff x="0" y="1536"/>
            <a:chExt cx="5675" cy="663"/>
          </a:xfrm>
        </p:grpSpPr>
        <p:grpSp>
          <p:nvGrpSpPr>
            <p:cNvPr id="29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36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37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30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34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35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31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2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3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  <p:sp>
        <p:nvSpPr>
          <p:cNvPr id="38" name="Rettangolo 37"/>
          <p:cNvSpPr/>
          <p:nvPr/>
        </p:nvSpPr>
        <p:spPr>
          <a:xfrm>
            <a:off x="1276601" y="342108"/>
            <a:ext cx="395138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err="1" smtClean="0">
                <a:solidFill>
                  <a:schemeClr val="tx2">
                    <a:lumMod val="75000"/>
                  </a:schemeClr>
                </a:solidFill>
              </a:rPr>
              <a:t>Problema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</a:rPr>
              <a:t> con </a:t>
            </a:r>
            <a:r>
              <a:rPr lang="en-US" sz="2800" dirty="0" err="1" smtClean="0">
                <a:solidFill>
                  <a:schemeClr val="tx2">
                    <a:lumMod val="75000"/>
                  </a:schemeClr>
                </a:solidFill>
              </a:rPr>
              <a:t>Frazioni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endParaRPr lang="en-US" sz="28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5" dur="8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6" dur="8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7" dur="8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/>
      <p:bldP spid="4" grpId="0" animBg="1"/>
      <p:bldP spid="5" grpId="0" animBg="1"/>
      <p:bldP spid="6" grpId="0" animBg="1"/>
      <p:bldP spid="7" grpId="0" animBg="1"/>
      <p:bldP spid="12" grpId="0" animBg="1"/>
      <p:bldP spid="13" grpId="0" animBg="1"/>
      <p:bldP spid="15" grpId="0" animBg="1"/>
      <p:bldP spid="17" grpId="0" animBg="1"/>
      <p:bldP spid="18" grpId="0"/>
      <p:bldP spid="19" grpId="0" animBg="1"/>
      <p:bldP spid="20" grpId="0"/>
      <p:bldP spid="21" grpId="0" animBg="1"/>
      <p:bldP spid="22" grpId="0"/>
      <p:bldP spid="23" grpId="0"/>
      <p:bldP spid="24" grpId="0"/>
      <p:bldP spid="25" grpId="0"/>
      <p:bldP spid="2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Left Brace 18"/>
          <p:cNvSpPr/>
          <p:nvPr/>
        </p:nvSpPr>
        <p:spPr>
          <a:xfrm rot="5400000">
            <a:off x="4343400" y="-990600"/>
            <a:ext cx="609600" cy="7315200"/>
          </a:xfrm>
          <a:prstGeom prst="lef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3962399" y="1981200"/>
            <a:ext cx="192156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2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00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</a:rPr>
              <a:t>macchinine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990600" y="3048000"/>
            <a:ext cx="7315200" cy="6858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2" name="Left Brace 21"/>
          <p:cNvSpPr/>
          <p:nvPr/>
        </p:nvSpPr>
        <p:spPr>
          <a:xfrm rot="16200000">
            <a:off x="3048000" y="1828800"/>
            <a:ext cx="457200" cy="4572000"/>
          </a:xfrm>
          <a:prstGeom prst="lef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3" name="Left Brace 22"/>
          <p:cNvSpPr/>
          <p:nvPr/>
        </p:nvSpPr>
        <p:spPr>
          <a:xfrm rot="16200000">
            <a:off x="6705600" y="2743200"/>
            <a:ext cx="457200" cy="2743200"/>
          </a:xfrm>
          <a:prstGeom prst="lef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90600" y="3048000"/>
            <a:ext cx="914400" cy="6858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905000" y="3048000"/>
            <a:ext cx="914400" cy="6858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2819400" y="3048000"/>
            <a:ext cx="914400" cy="6858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3733800" y="3048000"/>
            <a:ext cx="914400" cy="6858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4648200" y="3048000"/>
            <a:ext cx="914400" cy="6858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562600" y="3048000"/>
            <a:ext cx="914400" cy="6858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6477000" y="3048000"/>
            <a:ext cx="914400" cy="6858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7391400" y="3048000"/>
            <a:ext cx="914400" cy="6858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2209800" y="4495800"/>
            <a:ext cx="2209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Ferrari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6096000" y="4495800"/>
            <a:ext cx="1676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</a:rPr>
              <a:t>Altre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</a:rPr>
              <a:t>marche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1905000" y="3048000"/>
            <a:ext cx="914400" cy="6858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2819400" y="3048000"/>
            <a:ext cx="914400" cy="6858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3733800" y="3048000"/>
            <a:ext cx="914400" cy="6858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4648200" y="3048000"/>
            <a:ext cx="914400" cy="6858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990600" y="3048000"/>
            <a:ext cx="914400" cy="6858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990600" y="3048000"/>
            <a:ext cx="914400" cy="685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4" name="Left Brace 33"/>
          <p:cNvSpPr/>
          <p:nvPr/>
        </p:nvSpPr>
        <p:spPr>
          <a:xfrm rot="16200000">
            <a:off x="4800600" y="914400"/>
            <a:ext cx="609600" cy="6400800"/>
          </a:xfrm>
          <a:prstGeom prst="leftBrace">
            <a:avLst>
              <a:gd name="adj1" fmla="val 8333"/>
              <a:gd name="adj2" fmla="val 50000"/>
            </a:avLst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5" name="TextBox 34"/>
          <p:cNvSpPr txBox="1">
            <a:spLocks noChangeArrowheads="1"/>
          </p:cNvSpPr>
          <p:nvPr/>
        </p:nvSpPr>
        <p:spPr bwMode="auto">
          <a:xfrm>
            <a:off x="4876800" y="4495800"/>
            <a:ext cx="6096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/>
              <a:t>?</a:t>
            </a:r>
          </a:p>
        </p:txBody>
      </p:sp>
      <p:sp>
        <p:nvSpPr>
          <p:cNvPr id="36" name="TextBox 35"/>
          <p:cNvSpPr txBox="1">
            <a:spLocks noChangeArrowheads="1"/>
          </p:cNvSpPr>
          <p:nvPr/>
        </p:nvSpPr>
        <p:spPr bwMode="auto">
          <a:xfrm>
            <a:off x="2209800" y="5181600"/>
            <a:ext cx="5105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dirty="0"/>
              <a:t>7/8 x </a:t>
            </a:r>
            <a:r>
              <a:rPr lang="en-US" sz="2000" dirty="0" smtClean="0"/>
              <a:t>200 </a:t>
            </a:r>
            <a:r>
              <a:rPr lang="en-US" sz="2000" dirty="0"/>
              <a:t>= 7 x (1/8 x </a:t>
            </a:r>
            <a:r>
              <a:rPr lang="en-US" sz="2000" dirty="0" smtClean="0"/>
              <a:t>200</a:t>
            </a:r>
            <a:r>
              <a:rPr lang="en-US" sz="2000" dirty="0"/>
              <a:t>) = 7 x </a:t>
            </a:r>
            <a:r>
              <a:rPr lang="en-US" sz="2000" dirty="0" smtClean="0"/>
              <a:t>25 </a:t>
            </a:r>
            <a:r>
              <a:rPr lang="en-US" sz="2000" dirty="0"/>
              <a:t>= </a:t>
            </a:r>
            <a:r>
              <a:rPr lang="en-US" sz="2000" dirty="0" smtClean="0"/>
              <a:t>175</a:t>
            </a:r>
            <a:endParaRPr lang="en-US" sz="2000" dirty="0"/>
          </a:p>
        </p:txBody>
      </p:sp>
      <p:sp>
        <p:nvSpPr>
          <p:cNvPr id="37" name="TextBox 36"/>
          <p:cNvSpPr txBox="1">
            <a:spLocks noChangeArrowheads="1"/>
          </p:cNvSpPr>
          <p:nvPr/>
        </p:nvSpPr>
        <p:spPr bwMode="auto">
          <a:xfrm>
            <a:off x="3047999" y="5710239"/>
            <a:ext cx="514184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i="1" dirty="0" err="1" smtClean="0">
                <a:solidFill>
                  <a:schemeClr val="tx2">
                    <a:lumMod val="75000"/>
                  </a:schemeClr>
                </a:solidFill>
              </a:rPr>
              <a:t>Pierino</a:t>
            </a:r>
            <a:r>
              <a:rPr lang="en-US" sz="2000" i="1" dirty="0" smtClean="0">
                <a:solidFill>
                  <a:schemeClr val="tx2">
                    <a:lumMod val="75000"/>
                  </a:schemeClr>
                </a:solidFill>
              </a:rPr>
              <a:t> ha </a:t>
            </a:r>
            <a:r>
              <a:rPr lang="en-US" sz="2000" i="1" dirty="0" err="1" smtClean="0">
                <a:solidFill>
                  <a:schemeClr val="tx2">
                    <a:lumMod val="75000"/>
                  </a:schemeClr>
                </a:solidFill>
              </a:rPr>
              <a:t>ancora</a:t>
            </a:r>
            <a:r>
              <a:rPr lang="en-US" sz="2000" i="1" dirty="0" smtClean="0">
                <a:solidFill>
                  <a:schemeClr val="tx2">
                    <a:lumMod val="75000"/>
                  </a:schemeClr>
                </a:solidFill>
              </a:rPr>
              <a:t> 175 </a:t>
            </a:r>
            <a:r>
              <a:rPr lang="en-US" sz="2000" i="1" dirty="0" err="1" smtClean="0">
                <a:solidFill>
                  <a:schemeClr val="tx2">
                    <a:lumMod val="75000"/>
                  </a:schemeClr>
                </a:solidFill>
              </a:rPr>
              <a:t>macchinine</a:t>
            </a:r>
            <a:r>
              <a:rPr lang="en-US" sz="2400" dirty="0" smtClean="0"/>
              <a:t>.</a:t>
            </a:r>
            <a:endParaRPr lang="en-US" sz="2400" dirty="0"/>
          </a:p>
        </p:txBody>
      </p:sp>
      <p:grpSp>
        <p:nvGrpSpPr>
          <p:cNvPr id="31" name="Group 2"/>
          <p:cNvGrpSpPr>
            <a:grpSpLocks/>
          </p:cNvGrpSpPr>
          <p:nvPr/>
        </p:nvGrpSpPr>
        <p:grpSpPr bwMode="auto">
          <a:xfrm>
            <a:off x="134937" y="215705"/>
            <a:ext cx="8730767" cy="519791"/>
            <a:chOff x="0" y="1536"/>
            <a:chExt cx="5675" cy="663"/>
          </a:xfrm>
        </p:grpSpPr>
        <p:grpSp>
          <p:nvGrpSpPr>
            <p:cNvPr id="33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44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5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38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42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3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39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0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1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  <p:sp>
        <p:nvSpPr>
          <p:cNvPr id="46" name="TextBox 1"/>
          <p:cNvSpPr txBox="1">
            <a:spLocks noChangeArrowheads="1"/>
          </p:cNvSpPr>
          <p:nvPr/>
        </p:nvSpPr>
        <p:spPr bwMode="auto">
          <a:xfrm>
            <a:off x="877956" y="894522"/>
            <a:ext cx="76962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dirty="0" err="1" smtClean="0">
                <a:solidFill>
                  <a:schemeClr val="tx2">
                    <a:lumMod val="75000"/>
                  </a:schemeClr>
                </a:solidFill>
              </a:rPr>
              <a:t>Pierino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 ha </a:t>
            </a:r>
            <a:r>
              <a:rPr lang="en-US" sz="2000" dirty="0" smtClean="0">
                <a:solidFill>
                  <a:srgbClr val="FF0000"/>
                </a:solidFill>
              </a:rPr>
              <a:t>200 </a:t>
            </a:r>
            <a:r>
              <a:rPr lang="en-US" sz="2000" dirty="0" err="1" smtClean="0">
                <a:solidFill>
                  <a:schemeClr val="tx2">
                    <a:lumMod val="75000"/>
                  </a:schemeClr>
                </a:solidFill>
              </a:rPr>
              <a:t>macchinine</a:t>
            </a:r>
            <a:r>
              <a:rPr lang="en-US" sz="2000" dirty="0" smtClean="0"/>
              <a:t> .  </a:t>
            </a:r>
            <a:r>
              <a:rPr lang="en-US" sz="2000" dirty="0">
                <a:solidFill>
                  <a:srgbClr val="FF0000"/>
                </a:solidFill>
              </a:rPr>
              <a:t>5/8</a:t>
            </a:r>
            <a:r>
              <a:rPr lang="en-US" sz="2000" dirty="0"/>
              <a:t> </a:t>
            </a:r>
            <a:r>
              <a:rPr lang="en-US" sz="2000" dirty="0" err="1" smtClean="0">
                <a:solidFill>
                  <a:schemeClr val="tx2">
                    <a:lumMod val="75000"/>
                  </a:schemeClr>
                </a:solidFill>
              </a:rPr>
              <a:t>di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tx2">
                    <a:lumMod val="75000"/>
                  </a:schemeClr>
                </a:solidFill>
              </a:rPr>
              <a:t>esse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tx2">
                    <a:lumMod val="75000"/>
                  </a:schemeClr>
                </a:solidFill>
              </a:rPr>
              <a:t>sono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  Ferrari e </a:t>
            </a:r>
            <a:r>
              <a:rPr lang="en-US" sz="2000" dirty="0" err="1" smtClean="0">
                <a:solidFill>
                  <a:schemeClr val="tx2">
                    <a:lumMod val="75000"/>
                  </a:schemeClr>
                </a:solidFill>
              </a:rPr>
              <a:t>il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tx2">
                    <a:lumMod val="75000"/>
                  </a:schemeClr>
                </a:solidFill>
              </a:rPr>
              <a:t>restante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tx2">
                    <a:lumMod val="75000"/>
                  </a:schemeClr>
                </a:solidFill>
              </a:rPr>
              <a:t>di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tx2">
                    <a:lumMod val="75000"/>
                  </a:schemeClr>
                </a:solidFill>
              </a:rPr>
              <a:t>altre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 case </a:t>
            </a:r>
            <a:r>
              <a:rPr lang="en-US" sz="2000" dirty="0" err="1" smtClean="0">
                <a:solidFill>
                  <a:schemeClr val="tx2">
                    <a:lumMod val="75000"/>
                  </a:schemeClr>
                </a:solidFill>
              </a:rPr>
              <a:t>automobilistiche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.  Ha </a:t>
            </a:r>
            <a:r>
              <a:rPr lang="en-US" sz="2000" dirty="0" err="1" smtClean="0">
                <a:solidFill>
                  <a:schemeClr val="tx2">
                    <a:lumMod val="75000"/>
                  </a:schemeClr>
                </a:solidFill>
              </a:rPr>
              <a:t>dato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000" dirty="0">
                <a:solidFill>
                  <a:srgbClr val="FF0000"/>
                </a:solidFill>
              </a:rPr>
              <a:t>1/5</a:t>
            </a:r>
            <a:r>
              <a:rPr lang="en-US" sz="2000" dirty="0"/>
              <a:t> </a:t>
            </a:r>
            <a:r>
              <a:rPr lang="en-US" sz="2000" dirty="0" smtClean="0"/>
              <a:t> </a:t>
            </a:r>
            <a:r>
              <a:rPr lang="en-US" sz="2000" dirty="0" err="1" smtClean="0">
                <a:solidFill>
                  <a:schemeClr val="tx2">
                    <a:lumMod val="75000"/>
                  </a:schemeClr>
                </a:solidFill>
              </a:rPr>
              <a:t>delle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 Ferrari ad un </a:t>
            </a:r>
            <a:r>
              <a:rPr lang="en-US" sz="2000" dirty="0" err="1" smtClean="0">
                <a:solidFill>
                  <a:schemeClr val="tx2">
                    <a:lumMod val="75000"/>
                  </a:schemeClr>
                </a:solidFill>
              </a:rPr>
              <a:t>suo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tx2">
                    <a:lumMod val="75000"/>
                  </a:schemeClr>
                </a:solidFill>
              </a:rPr>
              <a:t>amico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.  </a:t>
            </a:r>
            <a:r>
              <a:rPr lang="en-US" sz="2000" dirty="0" err="1" smtClean="0">
                <a:solidFill>
                  <a:srgbClr val="FF0000"/>
                </a:solidFill>
              </a:rPr>
              <a:t>Quante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</a:rPr>
              <a:t>macchinine</a:t>
            </a:r>
            <a:r>
              <a:rPr lang="en-US" sz="2000" dirty="0" smtClean="0">
                <a:solidFill>
                  <a:srgbClr val="FF0000"/>
                </a:solidFill>
              </a:rPr>
              <a:t> ha in </a:t>
            </a:r>
            <a:r>
              <a:rPr lang="en-US" sz="2000" dirty="0" err="1" smtClean="0">
                <a:solidFill>
                  <a:srgbClr val="FF0000"/>
                </a:solidFill>
              </a:rPr>
              <a:t>tutto</a:t>
            </a:r>
            <a:r>
              <a:rPr lang="en-US" sz="2000" dirty="0" smtClean="0"/>
              <a:t>?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76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7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78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9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0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81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2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83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4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xit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8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 nodeType="clickPar">
                      <p:stCondLst>
                        <p:cond delay="indefinite"/>
                      </p:stCondLst>
                      <p:childTnLst>
                        <p:par>
                          <p:cTn id="1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2" dur="80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3" dur="80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4" dur="80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 nodeType="clickPar">
                      <p:stCondLst>
                        <p:cond delay="indefinite"/>
                      </p:stCondLst>
                      <p:childTnLst>
                        <p:par>
                          <p:cTn id="1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9" dur="80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0" dur="80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1" dur="80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/>
      <p:bldP spid="21" grpId="0" animBg="1"/>
      <p:bldP spid="22" grpId="0" animBg="1"/>
      <p:bldP spid="22" grpId="1" animBg="1"/>
      <p:bldP spid="23" grpId="0" animBg="1"/>
      <p:bldP spid="23" grpId="1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24" grpId="0"/>
      <p:bldP spid="24" grpId="1"/>
      <p:bldP spid="25" grpId="0"/>
      <p:bldP spid="25" grpId="1"/>
      <p:bldP spid="26" grpId="0" animBg="1"/>
      <p:bldP spid="26" grpId="1" animBg="1"/>
      <p:bldP spid="27" grpId="0" animBg="1"/>
      <p:bldP spid="27" grpId="1" animBg="1"/>
      <p:bldP spid="28" grpId="0" animBg="1"/>
      <p:bldP spid="28" grpId="1" animBg="1"/>
      <p:bldP spid="29" grpId="0" animBg="1"/>
      <p:bldP spid="29" grpId="1" animBg="1"/>
      <p:bldP spid="30" grpId="0" animBg="1"/>
      <p:bldP spid="30" grpId="1" animBg="1"/>
      <p:bldP spid="30" grpId="2" animBg="1"/>
      <p:bldP spid="32" grpId="0" animBg="1"/>
      <p:bldP spid="34" grpId="0" animBg="1"/>
      <p:bldP spid="35" grpId="0"/>
      <p:bldP spid="36" grpId="0"/>
      <p:bldP spid="3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1828800" y="3352800"/>
            <a:ext cx="5334000" cy="6096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4579" name="TextBox 1"/>
          <p:cNvSpPr txBox="1">
            <a:spLocks noChangeArrowheads="1"/>
          </p:cNvSpPr>
          <p:nvPr/>
        </p:nvSpPr>
        <p:spPr bwMode="auto">
          <a:xfrm>
            <a:off x="1113184" y="477076"/>
            <a:ext cx="8030816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Aldo ha  3/7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delle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caramelle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che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ha Teresa . Se Aldo 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dà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</a:rPr>
              <a:t>1/6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delle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sue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caramelle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a Teresa ,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quante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caramelle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 ha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rispetto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a Teresa .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Esprimere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il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risultato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come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una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frazione</a:t>
            </a:r>
            <a:endParaRPr lang="en-US" sz="24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828800" y="2438400"/>
            <a:ext cx="762000" cy="6096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1828800" y="3352800"/>
            <a:ext cx="762000" cy="6096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6400800" y="3352800"/>
            <a:ext cx="762000" cy="6096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590800" y="3352800"/>
            <a:ext cx="762000" cy="6096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352800" y="3352800"/>
            <a:ext cx="762000" cy="6096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4114800" y="3352800"/>
            <a:ext cx="762000" cy="6096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876800" y="3352800"/>
            <a:ext cx="762000" cy="6096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638800" y="3352800"/>
            <a:ext cx="762000" cy="6096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590800" y="2438400"/>
            <a:ext cx="762000" cy="6096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3352800" y="2438400"/>
            <a:ext cx="762000" cy="6096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775253" y="3379306"/>
            <a:ext cx="105354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/>
              <a:t>Teresa</a:t>
            </a:r>
            <a:endParaRPr lang="en-US" dirty="0"/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990600" y="2590800"/>
            <a:ext cx="762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 smtClean="0"/>
              <a:t>Aldo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3733800" y="2438400"/>
            <a:ext cx="381000" cy="609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3733800" y="2438400"/>
            <a:ext cx="381000" cy="6096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1828800" y="3352800"/>
            <a:ext cx="381000" cy="6096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1828800" y="2438400"/>
            <a:ext cx="381000" cy="6096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2209800" y="2438400"/>
            <a:ext cx="381000" cy="6096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2590800" y="2438400"/>
            <a:ext cx="381000" cy="6096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2971800" y="2438400"/>
            <a:ext cx="381000" cy="6096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2209800" y="3352800"/>
            <a:ext cx="381000" cy="6096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2590800" y="3352800"/>
            <a:ext cx="381000" cy="6096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2971800" y="3352800"/>
            <a:ext cx="381000" cy="6096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3352800" y="3352800"/>
            <a:ext cx="381000" cy="6096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3733800" y="3352800"/>
            <a:ext cx="381000" cy="6096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4114800" y="3352800"/>
            <a:ext cx="381000" cy="6096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4495800" y="3352800"/>
            <a:ext cx="381000" cy="6096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6781800" y="3352800"/>
            <a:ext cx="381000" cy="6096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6400800" y="3352800"/>
            <a:ext cx="381000" cy="6096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6019800" y="3352800"/>
            <a:ext cx="381000" cy="6096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5638800" y="3352800"/>
            <a:ext cx="381000" cy="6096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5257800" y="3352800"/>
            <a:ext cx="381000" cy="6096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4876800" y="3352800"/>
            <a:ext cx="381000" cy="6096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7" name="TextBox 36"/>
          <p:cNvSpPr txBox="1">
            <a:spLocks noChangeArrowheads="1"/>
          </p:cNvSpPr>
          <p:nvPr/>
        </p:nvSpPr>
        <p:spPr bwMode="auto">
          <a:xfrm>
            <a:off x="838200" y="5105400"/>
            <a:ext cx="7162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dirty="0" smtClean="0"/>
              <a:t> Il </a:t>
            </a:r>
            <a:r>
              <a:rPr lang="en-US" sz="2400" dirty="0" err="1" smtClean="0"/>
              <a:t>rapporto</a:t>
            </a:r>
            <a:r>
              <a:rPr lang="en-US" sz="2400" dirty="0" smtClean="0"/>
              <a:t> </a:t>
            </a:r>
            <a:r>
              <a:rPr lang="en-US" sz="2400" dirty="0" err="1" smtClean="0"/>
              <a:t>cercato</a:t>
            </a:r>
            <a:r>
              <a:rPr lang="en-US" sz="2400" dirty="0" smtClean="0"/>
              <a:t> è in termini </a:t>
            </a:r>
            <a:r>
              <a:rPr lang="en-US" sz="2400" dirty="0" err="1" smtClean="0"/>
              <a:t>di</a:t>
            </a:r>
            <a:r>
              <a:rPr lang="en-US" sz="2400" dirty="0" smtClean="0"/>
              <a:t> </a:t>
            </a:r>
            <a:r>
              <a:rPr lang="en-US" sz="2400" dirty="0" err="1" smtClean="0"/>
              <a:t>frazione</a:t>
            </a:r>
            <a:r>
              <a:rPr lang="en-US" sz="2400" dirty="0" smtClean="0"/>
              <a:t>   </a:t>
            </a:r>
            <a:r>
              <a:rPr lang="en-US" sz="2400" dirty="0"/>
              <a:t>5:15</a:t>
            </a:r>
          </a:p>
        </p:txBody>
      </p:sp>
      <p:sp>
        <p:nvSpPr>
          <p:cNvPr id="38" name="Rectangle 37"/>
          <p:cNvSpPr/>
          <p:nvPr/>
        </p:nvSpPr>
        <p:spPr>
          <a:xfrm>
            <a:off x="3733800" y="3352800"/>
            <a:ext cx="1905000" cy="6096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1828800" y="3352800"/>
            <a:ext cx="1905000" cy="6096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1828800" y="2438400"/>
            <a:ext cx="1905000" cy="6096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5638800" y="3352800"/>
            <a:ext cx="1905000" cy="6096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2" name="TextBox 41"/>
          <p:cNvSpPr txBox="1">
            <a:spLocks noChangeArrowheads="1"/>
          </p:cNvSpPr>
          <p:nvPr/>
        </p:nvSpPr>
        <p:spPr bwMode="auto">
          <a:xfrm>
            <a:off x="5526157" y="5824330"/>
            <a:ext cx="239864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err="1" smtClean="0"/>
              <a:t>oppure</a:t>
            </a:r>
            <a:r>
              <a:rPr lang="en-US" sz="2400" dirty="0" smtClean="0"/>
              <a:t>     1:3</a:t>
            </a:r>
            <a:endParaRPr lang="en-US" sz="2400" dirty="0"/>
          </a:p>
        </p:txBody>
      </p:sp>
      <p:grpSp>
        <p:nvGrpSpPr>
          <p:cNvPr id="43" name="Group 2"/>
          <p:cNvGrpSpPr>
            <a:grpSpLocks/>
          </p:cNvGrpSpPr>
          <p:nvPr/>
        </p:nvGrpSpPr>
        <p:grpSpPr bwMode="auto">
          <a:xfrm>
            <a:off x="134936" y="255462"/>
            <a:ext cx="8531985" cy="1712485"/>
            <a:chOff x="0" y="1536"/>
            <a:chExt cx="5675" cy="663"/>
          </a:xfrm>
        </p:grpSpPr>
        <p:grpSp>
          <p:nvGrpSpPr>
            <p:cNvPr id="44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51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52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45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49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50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46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7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8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17188 -0.00926 0.34375 -0.01829 0.40608 0.00393 C 0.4684 0.02615 0.42135 0.07963 0.37431 0.13333 " pathEditMode="relative" ptsTypes="aaA">
                                      <p:cBhvr>
                                        <p:cTn id="73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2" dur="80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3" dur="80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4" dur="80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 nodeType="clickPar">
                      <p:stCondLst>
                        <p:cond delay="indefinite"/>
                      </p:stCondLst>
                      <p:childTnLst>
                        <p:par>
                          <p:cTn id="1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 nodeType="clickPar">
                      <p:stCondLst>
                        <p:cond delay="indefinite"/>
                      </p:stCondLst>
                      <p:childTnLst>
                        <p:par>
                          <p:cTn id="1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 nodeType="clickPar">
                      <p:stCondLst>
                        <p:cond delay="indefinite"/>
                      </p:stCondLst>
                      <p:childTnLst>
                        <p:par>
                          <p:cTn id="1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 nodeType="clickPar">
                      <p:stCondLst>
                        <p:cond delay="indefinite"/>
                      </p:stCondLst>
                      <p:childTnLst>
                        <p:par>
                          <p:cTn id="1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 nodeType="clickPar">
                      <p:stCondLst>
                        <p:cond delay="indefinite"/>
                      </p:stCondLst>
                      <p:childTnLst>
                        <p:par>
                          <p:cTn id="1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9" dur="80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0" dur="80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1" dur="80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4" grpId="0"/>
      <p:bldP spid="15" grpId="0"/>
      <p:bldP spid="18" grpId="0" animBg="1"/>
      <p:bldP spid="17" grpId="0" animBg="1"/>
      <p:bldP spid="17" grpId="1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/>
      <p:bldP spid="38" grpId="0" animBg="1"/>
      <p:bldP spid="39" grpId="0" animBg="1"/>
      <p:bldP spid="40" grpId="0" animBg="1"/>
      <p:bldP spid="41" grpId="0" animBg="1"/>
      <p:bldP spid="4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134937" y="255463"/>
            <a:ext cx="7895880" cy="1036624"/>
            <a:chOff x="0" y="1536"/>
            <a:chExt cx="5675" cy="663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34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35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4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32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33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29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0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1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  <p:sp>
        <p:nvSpPr>
          <p:cNvPr id="36" name="TextBox 1"/>
          <p:cNvSpPr txBox="1"/>
          <p:nvPr/>
        </p:nvSpPr>
        <p:spPr>
          <a:xfrm>
            <a:off x="934278" y="0"/>
            <a:ext cx="5546036" cy="954107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txBody>
          <a:bodyPr wrap="square">
            <a:spAutoFit/>
          </a:bodyPr>
          <a:lstStyle/>
          <a:p>
            <a:pPr algn="ctr">
              <a:defRPr/>
            </a:pPr>
            <a:endParaRPr lang="en-US" sz="24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algn="ctr">
              <a:defRPr/>
            </a:pPr>
            <a:r>
              <a:rPr lang="en-US" sz="3200" b="1" dirty="0" err="1" smtClean="0">
                <a:solidFill>
                  <a:schemeClr val="tx2">
                    <a:lumMod val="75000"/>
                  </a:schemeClr>
                </a:solidFill>
              </a:rPr>
              <a:t>Pro</a:t>
            </a:r>
            <a:r>
              <a:rPr lang="en-US" sz="3200" b="1" dirty="0" err="1" smtClean="0">
                <a:solidFill>
                  <a:srgbClr val="FF0000"/>
                </a:solidFill>
              </a:rPr>
              <a:t>pos</a:t>
            </a:r>
            <a:r>
              <a:rPr lang="en-US" sz="3200" b="1" dirty="0" err="1" smtClean="0">
                <a:solidFill>
                  <a:srgbClr val="FFC000"/>
                </a:solidFill>
              </a:rPr>
              <a:t>t</a:t>
            </a:r>
            <a:r>
              <a:rPr lang="en-US" sz="3200" b="1" dirty="0" err="1" smtClean="0">
                <a:solidFill>
                  <a:schemeClr val="tx2">
                    <a:lumMod val="75000"/>
                  </a:schemeClr>
                </a:solidFill>
              </a:rPr>
              <a:t>a</a:t>
            </a:r>
            <a:r>
              <a:rPr lang="en-US" sz="32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3200" b="1" dirty="0" err="1" smtClean="0">
                <a:solidFill>
                  <a:schemeClr val="tx2">
                    <a:lumMod val="75000"/>
                  </a:schemeClr>
                </a:solidFill>
              </a:rPr>
              <a:t>di</a:t>
            </a:r>
            <a:r>
              <a:rPr lang="en-US" sz="32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</a:rPr>
              <a:t>lav</a:t>
            </a:r>
            <a:r>
              <a:rPr lang="en-US" sz="3200" b="1" dirty="0" err="1" smtClean="0">
                <a:solidFill>
                  <a:srgbClr val="FFC000"/>
                </a:solidFill>
              </a:rPr>
              <a:t>o</a:t>
            </a:r>
            <a:r>
              <a:rPr lang="en-US" sz="3200" b="1" dirty="0" err="1" smtClean="0">
                <a:solidFill>
                  <a:schemeClr val="tx2">
                    <a:lumMod val="75000"/>
                  </a:schemeClr>
                </a:solidFill>
              </a:rPr>
              <a:t>ro</a:t>
            </a:r>
            <a:r>
              <a:rPr lang="en-US" sz="3200" b="1" dirty="0" smtClean="0">
                <a:solidFill>
                  <a:srgbClr val="FFFF00"/>
                </a:solidFill>
              </a:rPr>
              <a:t> </a:t>
            </a:r>
            <a:endParaRPr lang="en-US" sz="3200" b="1" dirty="0">
              <a:solidFill>
                <a:srgbClr val="FFFF00"/>
              </a:solidFill>
            </a:endParaRPr>
          </a:p>
        </p:txBody>
      </p:sp>
      <p:sp>
        <p:nvSpPr>
          <p:cNvPr id="37" name="Rectangle 3"/>
          <p:cNvSpPr txBox="1">
            <a:spLocks noChangeArrowheads="1"/>
          </p:cNvSpPr>
          <p:nvPr/>
        </p:nvSpPr>
        <p:spPr>
          <a:xfrm>
            <a:off x="348453" y="1484752"/>
            <a:ext cx="8060051" cy="900639"/>
          </a:xfrm>
          <a:prstGeom prst="rect">
            <a:avLst/>
          </a:prstGeom>
        </p:spPr>
        <p:txBody>
          <a:bodyPr/>
          <a:lstStyle/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charset="0"/>
                <a:cs typeface="Times New Roman" charset="0"/>
              </a:rPr>
              <a:t>Ed </a:t>
            </a:r>
            <a:r>
              <a:rPr kumimoji="0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charset="0"/>
                <a:cs typeface="Times New Roman" charset="0"/>
              </a:rPr>
              <a:t>ora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charset="0"/>
                <a:cs typeface="Times New Roman" charset="0"/>
              </a:rPr>
              <a:t> </a:t>
            </a:r>
            <a:r>
              <a:rPr kumimoji="0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charset="0"/>
                <a:cs typeface="Times New Roman" charset="0"/>
              </a:rPr>
              <a:t>lavorate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charset="0"/>
                <a:cs typeface="Times New Roman" charset="0"/>
              </a:rPr>
              <a:t> </a:t>
            </a:r>
            <a:r>
              <a:rPr kumimoji="0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charset="0"/>
                <a:cs typeface="Times New Roman" charset="0"/>
              </a:rPr>
              <a:t>voi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charset="0"/>
                <a:cs typeface="Times New Roman" charset="0"/>
              </a:rPr>
              <a:t> (a </a:t>
            </a:r>
            <a:r>
              <a:rPr kumimoji="0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charset="0"/>
                <a:cs typeface="Times New Roman" charset="0"/>
              </a:rPr>
              <a:t>gruppi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charset="0"/>
                <a:cs typeface="Times New Roman" charset="0"/>
              </a:rPr>
              <a:t>)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tabLst/>
              <a:defRPr/>
            </a:pPr>
            <a:r>
              <a:rPr lang="en-US" sz="2000" kern="0" dirty="0" err="1" smtClean="0">
                <a:latin typeface="Times New Roman" charset="0"/>
                <a:cs typeface="Times New Roman" charset="0"/>
              </a:rPr>
              <a:t>Risolvete</a:t>
            </a:r>
            <a:r>
              <a:rPr lang="en-US" sz="2000" kern="0" dirty="0" smtClean="0">
                <a:latin typeface="Times New Roman" charset="0"/>
                <a:cs typeface="Times New Roman" charset="0"/>
              </a:rPr>
              <a:t> I </a:t>
            </a:r>
            <a:r>
              <a:rPr lang="en-US" sz="2000" kern="0" dirty="0" err="1" smtClean="0">
                <a:latin typeface="Times New Roman" charset="0"/>
                <a:cs typeface="Times New Roman" charset="0"/>
              </a:rPr>
              <a:t>seguenti</a:t>
            </a:r>
            <a:r>
              <a:rPr lang="en-US" sz="2000" kern="0" dirty="0" smtClean="0">
                <a:latin typeface="Times New Roman" charset="0"/>
                <a:cs typeface="Times New Roman" charset="0"/>
              </a:rPr>
              <a:t> </a:t>
            </a:r>
            <a:r>
              <a:rPr lang="en-US" sz="2000" kern="0" dirty="0" err="1" smtClean="0">
                <a:latin typeface="Times New Roman" charset="0"/>
                <a:cs typeface="Times New Roman" charset="0"/>
              </a:rPr>
              <a:t>problemi</a:t>
            </a:r>
            <a:r>
              <a:rPr lang="en-US" sz="2000" kern="0" dirty="0" smtClean="0">
                <a:latin typeface="Times New Roman" charset="0"/>
                <a:cs typeface="Times New Roman" charset="0"/>
              </a:rPr>
              <a:t>:</a:t>
            </a:r>
          </a:p>
          <a:p>
            <a:pPr marL="971550" lvl="1" indent="-514350" eaLnBrk="1" hangingPunct="1">
              <a:spcBef>
                <a:spcPct val="20000"/>
              </a:spcBef>
              <a:buClr>
                <a:schemeClr val="hlink"/>
              </a:buClr>
              <a:buSzPct val="55000"/>
              <a:buFontTx/>
              <a:buAutoNum type="arabicPeriod"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charset="0"/>
                <a:cs typeface="Times New Roman" charset="0"/>
              </a:rPr>
              <a:t>Andrea ha </a:t>
            </a:r>
            <a:r>
              <a:rPr kumimoji="0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charset="0"/>
                <a:cs typeface="Times New Roman" charset="0"/>
              </a:rPr>
              <a:t>i</a:t>
            </a:r>
            <a:r>
              <a:rPr kumimoji="0" lang="en-US" sz="20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charset="0"/>
                <a:cs typeface="Times New Roman" charset="0"/>
              </a:rPr>
              <a:t> ¾ </a:t>
            </a:r>
            <a:r>
              <a:rPr kumimoji="0" lang="en-US" sz="2000" b="0" i="0" u="none" strike="noStrike" kern="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charset="0"/>
                <a:cs typeface="Times New Roman" charset="0"/>
              </a:rPr>
              <a:t>dei</a:t>
            </a:r>
            <a:r>
              <a:rPr kumimoji="0" lang="en-US" sz="20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charset="0"/>
                <a:cs typeface="Times New Roman" charset="0"/>
              </a:rPr>
              <a:t> </a:t>
            </a:r>
            <a:r>
              <a:rPr kumimoji="0" lang="en-US" sz="2000" b="0" i="0" u="none" strike="noStrike" kern="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charset="0"/>
                <a:cs typeface="Times New Roman" charset="0"/>
              </a:rPr>
              <a:t>soldi</a:t>
            </a:r>
            <a:r>
              <a:rPr kumimoji="0" lang="en-US" sz="20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charset="0"/>
                <a:cs typeface="Times New Roman" charset="0"/>
              </a:rPr>
              <a:t> </a:t>
            </a:r>
            <a:r>
              <a:rPr kumimoji="0" lang="en-US" sz="2000" b="0" i="0" u="none" strike="noStrike" kern="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charset="0"/>
                <a:cs typeface="Times New Roman" charset="0"/>
              </a:rPr>
              <a:t>che</a:t>
            </a:r>
            <a:r>
              <a:rPr kumimoji="0" lang="en-US" sz="20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charset="0"/>
                <a:cs typeface="Times New Roman" charset="0"/>
              </a:rPr>
              <a:t> ha Nicola. Nicola Ha 80 Euro. </a:t>
            </a:r>
            <a:r>
              <a:rPr kumimoji="0" lang="en-US" sz="2000" b="0" i="0" u="none" strike="noStrike" kern="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charset="0"/>
                <a:cs typeface="Times New Roman" charset="0"/>
              </a:rPr>
              <a:t>Quanti</a:t>
            </a:r>
            <a:r>
              <a:rPr kumimoji="0" lang="en-US" sz="20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charset="0"/>
                <a:cs typeface="Times New Roman" charset="0"/>
              </a:rPr>
              <a:t> </a:t>
            </a:r>
            <a:r>
              <a:rPr kumimoji="0" lang="en-US" sz="2000" b="0" i="0" u="none" strike="noStrike" kern="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charset="0"/>
                <a:cs typeface="Times New Roman" charset="0"/>
              </a:rPr>
              <a:t>soldi</a:t>
            </a:r>
            <a:r>
              <a:rPr kumimoji="0" lang="en-US" sz="20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charset="0"/>
                <a:cs typeface="Times New Roman" charset="0"/>
              </a:rPr>
              <a:t> ha Andre</a:t>
            </a:r>
            <a:r>
              <a:rPr lang="en-US" sz="2000" kern="0" dirty="0" smtClean="0">
                <a:latin typeface="Times New Roman" charset="0"/>
                <a:cs typeface="Times New Roman" charset="0"/>
              </a:rPr>
              <a:t>a</a:t>
            </a:r>
          </a:p>
          <a:p>
            <a:pPr marL="971550" lvl="1" indent="-514350" eaLnBrk="1" hangingPunct="1">
              <a:spcBef>
                <a:spcPct val="20000"/>
              </a:spcBef>
              <a:buClr>
                <a:schemeClr val="hlink"/>
              </a:buClr>
              <a:buSzPct val="55000"/>
              <a:buFontTx/>
              <a:buAutoNum type="arabicPeriod"/>
              <a:defRPr/>
            </a:pPr>
            <a:r>
              <a:rPr lang="en-US" sz="2000" kern="0" dirty="0" smtClean="0">
                <a:latin typeface="Times New Roman" charset="0"/>
                <a:cs typeface="Times New Roman" charset="0"/>
              </a:rPr>
              <a:t>Andrea ha ¼ </a:t>
            </a:r>
            <a:r>
              <a:rPr lang="en-US" sz="2000" kern="0" dirty="0" err="1" smtClean="0">
                <a:latin typeface="Times New Roman" charset="0"/>
                <a:cs typeface="Times New Roman" charset="0"/>
              </a:rPr>
              <a:t>delle</a:t>
            </a:r>
            <a:r>
              <a:rPr lang="en-US" sz="2000" kern="0" dirty="0" smtClean="0">
                <a:latin typeface="Times New Roman" charset="0"/>
                <a:cs typeface="Times New Roman" charset="0"/>
              </a:rPr>
              <a:t> </a:t>
            </a:r>
            <a:r>
              <a:rPr lang="en-US" sz="2000" kern="0" dirty="0" err="1" smtClean="0">
                <a:latin typeface="Times New Roman" charset="0"/>
                <a:cs typeface="Times New Roman" charset="0"/>
              </a:rPr>
              <a:t>caramelle</a:t>
            </a:r>
            <a:r>
              <a:rPr lang="en-US" sz="2000" kern="0" dirty="0" smtClean="0">
                <a:latin typeface="Times New Roman" charset="0"/>
                <a:cs typeface="Times New Roman" charset="0"/>
              </a:rPr>
              <a:t> </a:t>
            </a:r>
            <a:r>
              <a:rPr lang="en-US" sz="2000" kern="0" dirty="0" err="1" smtClean="0">
                <a:latin typeface="Times New Roman" charset="0"/>
                <a:cs typeface="Times New Roman" charset="0"/>
              </a:rPr>
              <a:t>che</a:t>
            </a:r>
            <a:r>
              <a:rPr lang="en-US" sz="2000" kern="0" dirty="0" smtClean="0">
                <a:latin typeface="Times New Roman" charset="0"/>
                <a:cs typeface="Times New Roman" charset="0"/>
              </a:rPr>
              <a:t> ha Francesca.</a:t>
            </a:r>
          </a:p>
          <a:p>
            <a:pPr lvl="1" eaLnBrk="1" hangingPunct="1">
              <a:spcBef>
                <a:spcPct val="20000"/>
              </a:spcBef>
              <a:buClr>
                <a:schemeClr val="hlink"/>
              </a:buClr>
              <a:buSzPct val="55000"/>
              <a:defRPr/>
            </a:pPr>
            <a:r>
              <a:rPr lang="en-US" kern="0" dirty="0">
                <a:latin typeface="Times New Roman" charset="0"/>
                <a:cs typeface="Times New Roman" charset="0"/>
              </a:rPr>
              <a:t> </a:t>
            </a:r>
            <a:r>
              <a:rPr lang="en-US" kern="0" dirty="0" smtClean="0">
                <a:latin typeface="Times New Roman" charset="0"/>
                <a:cs typeface="Times New Roman" charset="0"/>
              </a:rPr>
              <a:t>     </a:t>
            </a:r>
            <a:r>
              <a:rPr lang="en-US" kern="0" dirty="0" err="1" smtClean="0">
                <a:latin typeface="Times New Roman" charset="0"/>
                <a:cs typeface="Times New Roman" charset="0"/>
              </a:rPr>
              <a:t>Sapendo</a:t>
            </a:r>
            <a:r>
              <a:rPr lang="en-US" kern="0" dirty="0" smtClean="0">
                <a:latin typeface="Times New Roman" charset="0"/>
                <a:cs typeface="Times New Roman" charset="0"/>
              </a:rPr>
              <a:t> </a:t>
            </a:r>
            <a:r>
              <a:rPr lang="en-US" kern="0" dirty="0" err="1" smtClean="0">
                <a:latin typeface="Times New Roman" charset="0"/>
                <a:cs typeface="Times New Roman" charset="0"/>
              </a:rPr>
              <a:t>che</a:t>
            </a:r>
            <a:r>
              <a:rPr lang="en-US" kern="0" dirty="0" smtClean="0">
                <a:latin typeface="Times New Roman" charset="0"/>
                <a:cs typeface="Times New Roman" charset="0"/>
              </a:rPr>
              <a:t> Andrea Ha 12 </a:t>
            </a:r>
            <a:r>
              <a:rPr lang="en-US" kern="0" dirty="0" err="1" smtClean="0">
                <a:latin typeface="Times New Roman" charset="0"/>
                <a:cs typeface="Times New Roman" charset="0"/>
              </a:rPr>
              <a:t>caramelle</a:t>
            </a:r>
            <a:r>
              <a:rPr lang="en-US" kern="0" dirty="0" smtClean="0">
                <a:latin typeface="Times New Roman" charset="0"/>
                <a:cs typeface="Times New Roman" charset="0"/>
              </a:rPr>
              <a:t>, </a:t>
            </a:r>
            <a:r>
              <a:rPr lang="en-US" kern="0" dirty="0" err="1" smtClean="0">
                <a:latin typeface="Times New Roman" charset="0"/>
                <a:cs typeface="Times New Roman" charset="0"/>
              </a:rPr>
              <a:t>quante</a:t>
            </a:r>
            <a:r>
              <a:rPr lang="en-US" kern="0" dirty="0" smtClean="0">
                <a:latin typeface="Times New Roman" charset="0"/>
                <a:cs typeface="Times New Roman" charset="0"/>
              </a:rPr>
              <a:t> </a:t>
            </a:r>
            <a:r>
              <a:rPr lang="en-US" kern="0" dirty="0" err="1" smtClean="0">
                <a:latin typeface="Times New Roman" charset="0"/>
                <a:cs typeface="Times New Roman" charset="0"/>
              </a:rPr>
              <a:t>caramelle</a:t>
            </a:r>
            <a:r>
              <a:rPr lang="en-US" kern="0" dirty="0" smtClean="0">
                <a:latin typeface="Times New Roman" charset="0"/>
                <a:cs typeface="Times New Roman" charset="0"/>
              </a:rPr>
              <a:t> ha Francesca ? </a:t>
            </a:r>
          </a:p>
          <a:p>
            <a:pPr marL="914400" lvl="1" indent="-457200" eaLnBrk="1" hangingPunct="1">
              <a:spcBef>
                <a:spcPct val="20000"/>
              </a:spcBef>
              <a:buClr>
                <a:schemeClr val="hlink"/>
              </a:buClr>
              <a:buSzPct val="55000"/>
              <a:buAutoNum type="arabicPeriod" startAt="3"/>
              <a:defRPr/>
            </a:pPr>
            <a:r>
              <a:rPr lang="en-US" sz="2000" kern="0" dirty="0" smtClean="0">
                <a:latin typeface="Times New Roman" charset="0"/>
                <a:cs typeface="Times New Roman" charset="0"/>
              </a:rPr>
              <a:t>In </a:t>
            </a:r>
            <a:r>
              <a:rPr lang="en-US" sz="2000" kern="0" dirty="0" err="1" smtClean="0">
                <a:latin typeface="Times New Roman" charset="0"/>
                <a:cs typeface="Times New Roman" charset="0"/>
              </a:rPr>
              <a:t>una</a:t>
            </a:r>
            <a:r>
              <a:rPr lang="en-US" sz="2000" kern="0" dirty="0" smtClean="0">
                <a:latin typeface="Times New Roman" charset="0"/>
                <a:cs typeface="Times New Roman" charset="0"/>
              </a:rPr>
              <a:t> </a:t>
            </a:r>
            <a:r>
              <a:rPr lang="en-US" sz="2000" kern="0" dirty="0" err="1" smtClean="0">
                <a:latin typeface="Times New Roman" charset="0"/>
                <a:cs typeface="Times New Roman" charset="0"/>
              </a:rPr>
              <a:t>classe</a:t>
            </a:r>
            <a:r>
              <a:rPr lang="en-US" sz="2000" kern="0" dirty="0" smtClean="0">
                <a:latin typeface="Times New Roman" charset="0"/>
                <a:cs typeface="Times New Roman" charset="0"/>
              </a:rPr>
              <a:t> 1/8 </a:t>
            </a:r>
            <a:r>
              <a:rPr lang="en-US" sz="2000" kern="0" dirty="0" err="1" smtClean="0">
                <a:latin typeface="Times New Roman" charset="0"/>
                <a:cs typeface="Times New Roman" charset="0"/>
              </a:rPr>
              <a:t>degli</a:t>
            </a:r>
            <a:r>
              <a:rPr lang="en-US" sz="2000" kern="0" dirty="0" smtClean="0">
                <a:latin typeface="Times New Roman" charset="0"/>
                <a:cs typeface="Times New Roman" charset="0"/>
              </a:rPr>
              <a:t> </a:t>
            </a:r>
            <a:r>
              <a:rPr lang="en-US" sz="2000" kern="0" dirty="0" err="1" smtClean="0">
                <a:latin typeface="Times New Roman" charset="0"/>
                <a:cs typeface="Times New Roman" charset="0"/>
              </a:rPr>
              <a:t>alunni</a:t>
            </a:r>
            <a:r>
              <a:rPr lang="en-US" sz="2000" kern="0" dirty="0" smtClean="0">
                <a:latin typeface="Times New Roman" charset="0"/>
                <a:cs typeface="Times New Roman" charset="0"/>
              </a:rPr>
              <a:t> è di </a:t>
            </a:r>
            <a:r>
              <a:rPr lang="en-US" sz="2000" kern="0" dirty="0" err="1" smtClean="0">
                <a:latin typeface="Times New Roman" charset="0"/>
                <a:cs typeface="Times New Roman" charset="0"/>
              </a:rPr>
              <a:t>sesso</a:t>
            </a:r>
            <a:r>
              <a:rPr lang="en-US" sz="2000" kern="0" dirty="0" smtClean="0">
                <a:latin typeface="Times New Roman" charset="0"/>
                <a:cs typeface="Times New Roman" charset="0"/>
              </a:rPr>
              <a:t> </a:t>
            </a:r>
            <a:r>
              <a:rPr lang="en-US" sz="2000" kern="0" dirty="0" err="1" smtClean="0">
                <a:latin typeface="Times New Roman" charset="0"/>
                <a:cs typeface="Times New Roman" charset="0"/>
              </a:rPr>
              <a:t>maschile</a:t>
            </a:r>
            <a:r>
              <a:rPr lang="en-US" sz="2000" kern="0" dirty="0" smtClean="0">
                <a:latin typeface="Times New Roman" charset="0"/>
                <a:cs typeface="Times New Roman" charset="0"/>
              </a:rPr>
              <a:t>. </a:t>
            </a:r>
            <a:r>
              <a:rPr lang="en-US" sz="2000" kern="0" dirty="0" err="1" smtClean="0">
                <a:latin typeface="Times New Roman" charset="0"/>
                <a:cs typeface="Times New Roman" charset="0"/>
              </a:rPr>
              <a:t>Sapendo</a:t>
            </a:r>
            <a:r>
              <a:rPr lang="en-US" sz="2000" kern="0" dirty="0" smtClean="0">
                <a:latin typeface="Times New Roman" charset="0"/>
                <a:cs typeface="Times New Roman" charset="0"/>
              </a:rPr>
              <a:t> </a:t>
            </a:r>
            <a:r>
              <a:rPr lang="en-US" sz="2000" kern="0" dirty="0" err="1" smtClean="0">
                <a:latin typeface="Times New Roman" charset="0"/>
                <a:cs typeface="Times New Roman" charset="0"/>
              </a:rPr>
              <a:t>che</a:t>
            </a:r>
            <a:r>
              <a:rPr lang="en-US" sz="2000" kern="0" dirty="0" smtClean="0">
                <a:latin typeface="Times New Roman" charset="0"/>
                <a:cs typeface="Times New Roman" charset="0"/>
              </a:rPr>
              <a:t> le </a:t>
            </a:r>
            <a:r>
              <a:rPr lang="en-US" sz="2000" kern="0" dirty="0" err="1" smtClean="0">
                <a:latin typeface="Times New Roman" charset="0"/>
                <a:cs typeface="Times New Roman" charset="0"/>
              </a:rPr>
              <a:t>femmine</a:t>
            </a:r>
            <a:r>
              <a:rPr lang="en-US" sz="2000" kern="0" dirty="0" smtClean="0">
                <a:latin typeface="Times New Roman" charset="0"/>
                <a:cs typeface="Times New Roman" charset="0"/>
              </a:rPr>
              <a:t> </a:t>
            </a:r>
            <a:r>
              <a:rPr lang="en-US" sz="2000" kern="0" dirty="0" err="1" smtClean="0">
                <a:latin typeface="Times New Roman" charset="0"/>
                <a:cs typeface="Times New Roman" charset="0"/>
              </a:rPr>
              <a:t>sono</a:t>
            </a:r>
            <a:r>
              <a:rPr lang="en-US" sz="2000" kern="0" dirty="0" smtClean="0">
                <a:latin typeface="Times New Roman" charset="0"/>
                <a:cs typeface="Times New Roman" charset="0"/>
              </a:rPr>
              <a:t> 21, </a:t>
            </a:r>
            <a:r>
              <a:rPr lang="en-US" sz="2000" kern="0" dirty="0" err="1" smtClean="0">
                <a:latin typeface="Times New Roman" charset="0"/>
                <a:cs typeface="Times New Roman" charset="0"/>
              </a:rPr>
              <a:t>quanti</a:t>
            </a:r>
            <a:r>
              <a:rPr lang="en-US" sz="2000" kern="0" dirty="0" smtClean="0">
                <a:latin typeface="Times New Roman" charset="0"/>
                <a:cs typeface="Times New Roman" charset="0"/>
              </a:rPr>
              <a:t> </a:t>
            </a:r>
            <a:r>
              <a:rPr lang="en-US" sz="2000" kern="0" dirty="0" err="1" smtClean="0">
                <a:latin typeface="Times New Roman" charset="0"/>
                <a:cs typeface="Times New Roman" charset="0"/>
              </a:rPr>
              <a:t>sono</a:t>
            </a:r>
            <a:r>
              <a:rPr lang="en-US" sz="2000" kern="0" dirty="0" smtClean="0">
                <a:latin typeface="Times New Roman" charset="0"/>
                <a:cs typeface="Times New Roman" charset="0"/>
              </a:rPr>
              <a:t> </a:t>
            </a:r>
            <a:r>
              <a:rPr lang="en-US" sz="2000" kern="0" dirty="0" err="1" smtClean="0">
                <a:latin typeface="Times New Roman" charset="0"/>
                <a:cs typeface="Times New Roman" charset="0"/>
              </a:rPr>
              <a:t>gli</a:t>
            </a:r>
            <a:r>
              <a:rPr lang="en-US" sz="2000" kern="0" dirty="0" smtClean="0">
                <a:latin typeface="Times New Roman" charset="0"/>
                <a:cs typeface="Times New Roman" charset="0"/>
              </a:rPr>
              <a:t> </a:t>
            </a:r>
            <a:r>
              <a:rPr lang="en-US" sz="2000" kern="0" dirty="0" err="1" smtClean="0">
                <a:latin typeface="Times New Roman" charset="0"/>
                <a:cs typeface="Times New Roman" charset="0"/>
              </a:rPr>
              <a:t>alunni</a:t>
            </a:r>
            <a:r>
              <a:rPr lang="en-US" sz="2000" kern="0" dirty="0" smtClean="0">
                <a:latin typeface="Times New Roman" charset="0"/>
                <a:cs typeface="Times New Roman" charset="0"/>
              </a:rPr>
              <a:t> </a:t>
            </a:r>
            <a:r>
              <a:rPr lang="en-US" sz="2000" kern="0" dirty="0" err="1" smtClean="0">
                <a:latin typeface="Times New Roman" charset="0"/>
                <a:cs typeface="Times New Roman" charset="0"/>
              </a:rPr>
              <a:t>della</a:t>
            </a:r>
            <a:r>
              <a:rPr lang="en-US" sz="2000" kern="0" dirty="0" smtClean="0">
                <a:latin typeface="Times New Roman" charset="0"/>
                <a:cs typeface="Times New Roman" charset="0"/>
              </a:rPr>
              <a:t> </a:t>
            </a:r>
            <a:r>
              <a:rPr lang="en-US" sz="2000" kern="0" dirty="0" err="1" smtClean="0">
                <a:latin typeface="Times New Roman" charset="0"/>
                <a:cs typeface="Times New Roman" charset="0"/>
              </a:rPr>
              <a:t>classe</a:t>
            </a:r>
            <a:r>
              <a:rPr lang="en-US" sz="2000" kern="0" dirty="0" smtClean="0">
                <a:latin typeface="Times New Roman" charset="0"/>
                <a:cs typeface="Times New Roman" charset="0"/>
              </a:rPr>
              <a:t> ?</a:t>
            </a:r>
          </a:p>
          <a:p>
            <a:pPr marL="914400" lvl="1" indent="-457200" eaLnBrk="1" hangingPunct="1">
              <a:spcBef>
                <a:spcPct val="20000"/>
              </a:spcBef>
              <a:buClr>
                <a:schemeClr val="hlink"/>
              </a:buClr>
              <a:buSzPct val="55000"/>
              <a:buAutoNum type="arabicPeriod" startAt="3"/>
              <a:defRPr/>
            </a:pPr>
            <a:r>
              <a:rPr lang="en-US" sz="2000" kern="0" dirty="0" smtClean="0">
                <a:latin typeface="Times New Roman" charset="0"/>
                <a:cs typeface="Times New Roman" charset="0"/>
              </a:rPr>
              <a:t>A </a:t>
            </a:r>
            <a:r>
              <a:rPr lang="en-US" sz="2000" kern="0" dirty="0" err="1" smtClean="0">
                <a:latin typeface="Times New Roman" charset="0"/>
                <a:cs typeface="Times New Roman" charset="0"/>
              </a:rPr>
              <a:t>quanti</a:t>
            </a:r>
            <a:r>
              <a:rPr lang="en-US" sz="2000" kern="0" dirty="0" smtClean="0">
                <a:latin typeface="Times New Roman" charset="0"/>
                <a:cs typeface="Times New Roman" charset="0"/>
              </a:rPr>
              <a:t> </a:t>
            </a:r>
            <a:r>
              <a:rPr lang="en-US" sz="2000" kern="0" dirty="0" err="1" smtClean="0">
                <a:latin typeface="Times New Roman" charset="0"/>
                <a:cs typeface="Times New Roman" charset="0"/>
              </a:rPr>
              <a:t>metri</a:t>
            </a:r>
            <a:r>
              <a:rPr lang="en-US" sz="2000" kern="0" dirty="0" smtClean="0">
                <a:latin typeface="Times New Roman" charset="0"/>
                <a:cs typeface="Times New Roman" charset="0"/>
              </a:rPr>
              <a:t> </a:t>
            </a:r>
            <a:r>
              <a:rPr lang="en-US" sz="2000" kern="0" dirty="0" err="1" smtClean="0">
                <a:latin typeface="Times New Roman" charset="0"/>
                <a:cs typeface="Times New Roman" charset="0"/>
              </a:rPr>
              <a:t>corrispondono</a:t>
            </a:r>
            <a:r>
              <a:rPr lang="en-US" sz="2000" kern="0" dirty="0" smtClean="0">
                <a:latin typeface="Times New Roman" charset="0"/>
                <a:cs typeface="Times New Roman" charset="0"/>
              </a:rPr>
              <a:t> </a:t>
            </a:r>
            <a:r>
              <a:rPr lang="en-US" sz="2000" kern="0" dirty="0" err="1" smtClean="0">
                <a:latin typeface="Times New Roman" charset="0"/>
                <a:cs typeface="Times New Roman" charset="0"/>
              </a:rPr>
              <a:t>i</a:t>
            </a:r>
            <a:r>
              <a:rPr lang="en-US" sz="2000" kern="0" dirty="0" smtClean="0">
                <a:latin typeface="Times New Roman" charset="0"/>
                <a:cs typeface="Times New Roman" charset="0"/>
              </a:rPr>
              <a:t> 5/4 di 80 cm ?</a:t>
            </a:r>
          </a:p>
          <a:p>
            <a:pPr marL="914400" lvl="1" indent="-457200" eaLnBrk="1" hangingPunct="1">
              <a:spcBef>
                <a:spcPct val="20000"/>
              </a:spcBef>
              <a:buClr>
                <a:schemeClr val="hlink"/>
              </a:buClr>
              <a:buSzPct val="55000"/>
              <a:buAutoNum type="arabicPeriod" startAt="3"/>
              <a:defRPr/>
            </a:pPr>
            <a:r>
              <a:rPr lang="en-US" sz="2000" kern="0" dirty="0" smtClean="0">
                <a:latin typeface="Times New Roman" charset="0"/>
                <a:cs typeface="Times New Roman" charset="0"/>
              </a:rPr>
              <a:t>A </a:t>
            </a:r>
            <a:r>
              <a:rPr lang="en-US" sz="2000" kern="0" dirty="0" err="1" smtClean="0">
                <a:latin typeface="Times New Roman" charset="0"/>
                <a:cs typeface="Times New Roman" charset="0"/>
              </a:rPr>
              <a:t>quanti</a:t>
            </a:r>
            <a:r>
              <a:rPr lang="en-US" sz="2000" kern="0" dirty="0" smtClean="0">
                <a:latin typeface="Times New Roman" charset="0"/>
                <a:cs typeface="Times New Roman" charset="0"/>
              </a:rPr>
              <a:t> </a:t>
            </a:r>
            <a:r>
              <a:rPr lang="en-US" sz="2000" kern="0" dirty="0" err="1" smtClean="0">
                <a:latin typeface="Times New Roman" charset="0"/>
                <a:cs typeface="Times New Roman" charset="0"/>
              </a:rPr>
              <a:t>metri</a:t>
            </a:r>
            <a:r>
              <a:rPr lang="en-US" sz="2000" kern="0" dirty="0" smtClean="0">
                <a:latin typeface="Times New Roman" charset="0"/>
                <a:cs typeface="Times New Roman" charset="0"/>
              </a:rPr>
              <a:t> </a:t>
            </a:r>
            <a:r>
              <a:rPr lang="en-US" sz="2000" kern="0" dirty="0" err="1" smtClean="0">
                <a:latin typeface="Times New Roman" charset="0"/>
                <a:cs typeface="Times New Roman" charset="0"/>
              </a:rPr>
              <a:t>corrisponde</a:t>
            </a:r>
            <a:r>
              <a:rPr lang="en-US" sz="2000" kern="0" dirty="0" smtClean="0">
                <a:latin typeface="Times New Roman" charset="0"/>
                <a:cs typeface="Times New Roman" charset="0"/>
              </a:rPr>
              <a:t> 0.4 m per </a:t>
            </a:r>
            <a:r>
              <a:rPr lang="en-US" sz="2000" kern="0" dirty="0">
                <a:latin typeface="Times New Roman" charset="0"/>
                <a:cs typeface="Times New Roman" charset="0"/>
              </a:rPr>
              <a:t>2</a:t>
            </a:r>
            <a:r>
              <a:rPr lang="en-US" sz="2000" kern="0" dirty="0" smtClean="0">
                <a:latin typeface="Times New Roman" charset="0"/>
                <a:cs typeface="Times New Roman" charset="0"/>
              </a:rPr>
              <a:t>,5 m ?</a:t>
            </a:r>
            <a:endParaRPr lang="en-US" sz="2000" kern="0" dirty="0">
              <a:latin typeface="Times New Roman" charset="0"/>
              <a:cs typeface="Times New Roman" charset="0"/>
            </a:endParaRPr>
          </a:p>
          <a:p>
            <a:pPr marL="971550" lvl="1" indent="-514350" eaLnBrk="1" hangingPunct="1">
              <a:spcBef>
                <a:spcPct val="20000"/>
              </a:spcBef>
              <a:buClr>
                <a:schemeClr val="hlink"/>
              </a:buClr>
              <a:buSzPct val="55000"/>
              <a:buFontTx/>
              <a:buAutoNum type="arabicPeriod"/>
              <a:defRPr/>
            </a:pPr>
            <a:endParaRPr lang="en-US" sz="2800" kern="0" dirty="0" smtClean="0">
              <a:latin typeface="Times New Roman" charset="0"/>
              <a:cs typeface="Times New Roman" charset="0"/>
            </a:endParaRPr>
          </a:p>
          <a:p>
            <a:pPr marL="971550" lvl="1" indent="-514350" eaLnBrk="1" hangingPunct="1">
              <a:spcBef>
                <a:spcPct val="20000"/>
              </a:spcBef>
              <a:buClr>
                <a:schemeClr val="hlink"/>
              </a:buClr>
              <a:buSzPct val="55000"/>
              <a:buFontTx/>
              <a:buAutoNum type="arabicPeriod"/>
              <a:defRPr/>
            </a:pPr>
            <a:endParaRPr lang="en-US" sz="2800" kern="0" dirty="0" smtClean="0">
              <a:latin typeface="Times New Roman" charset="0"/>
              <a:cs typeface="Times New Roman" charset="0"/>
            </a:endParaRPr>
          </a:p>
          <a:p>
            <a:pPr marL="971550" lvl="1" indent="-514350" eaLnBrk="1" hangingPunct="1">
              <a:spcBef>
                <a:spcPct val="20000"/>
              </a:spcBef>
              <a:buClr>
                <a:schemeClr val="hlink"/>
              </a:buClr>
              <a:buSzPct val="55000"/>
              <a:buFontTx/>
              <a:buAutoNum type="arabicPeriod"/>
              <a:defRPr/>
            </a:pPr>
            <a:endParaRPr lang="en-US" sz="2800" kern="0" dirty="0">
              <a:latin typeface="Times New Roman" charset="0"/>
              <a:cs typeface="Times New Roman" charset="0"/>
            </a:endParaRPr>
          </a:p>
          <a:p>
            <a:pPr marL="971550" marR="0" lvl="1" indent="-5143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AutoNum type="arabicPeriod"/>
              <a:tabLst/>
              <a:defRPr/>
            </a:pPr>
            <a:endParaRPr lang="en-US" sz="2800" kern="0" dirty="0" smtClean="0">
              <a:latin typeface="Times New Roman" charset="0"/>
              <a:cs typeface="Times New Roman" charset="0"/>
            </a:endParaRPr>
          </a:p>
          <a:p>
            <a:pPr marL="971550" marR="0" lvl="1" indent="-5143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AutoNum type="arabicPeriod"/>
              <a:tabLst/>
              <a:defRPr/>
            </a:pPr>
            <a:endParaRPr lang="en-US" sz="2800" kern="0" dirty="0" smtClean="0">
              <a:latin typeface="Times New Roman" charset="0"/>
              <a:cs typeface="Times New Roman" charset="0"/>
            </a:endParaRPr>
          </a:p>
          <a:p>
            <a:pPr marR="0" lvl="1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tabLst/>
              <a:defRPr/>
            </a:pPr>
            <a:endParaRPr kumimoji="0" lang="en-US" sz="2800" b="0" i="0" u="none" strike="noStrike" kern="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charset="0"/>
              <a:cs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build="p" bldLvl="3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>
          <a:xfrm>
            <a:off x="838200" y="2133600"/>
            <a:ext cx="77724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" name="Straight Connector 2"/>
          <p:cNvCxnSpPr/>
          <p:nvPr/>
        </p:nvCxnSpPr>
        <p:spPr>
          <a:xfrm rot="5400000">
            <a:off x="609600" y="2133600"/>
            <a:ext cx="4572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" name="Straight Connector 3"/>
          <p:cNvCxnSpPr/>
          <p:nvPr/>
        </p:nvCxnSpPr>
        <p:spPr>
          <a:xfrm rot="5400000">
            <a:off x="1905000" y="2133600"/>
            <a:ext cx="4572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 rot="5400000">
            <a:off x="3200400" y="2133600"/>
            <a:ext cx="4572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rot="5400000">
            <a:off x="4495800" y="2133600"/>
            <a:ext cx="4572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rot="5400000">
            <a:off x="5791200" y="2133600"/>
            <a:ext cx="4572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rot="5400000">
            <a:off x="7086600" y="2133600"/>
            <a:ext cx="4572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5400000">
            <a:off x="8382000" y="2133600"/>
            <a:ext cx="4572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202" name="TextBox 9"/>
          <p:cNvSpPr txBox="1">
            <a:spLocks noChangeArrowheads="1"/>
          </p:cNvSpPr>
          <p:nvPr/>
        </p:nvSpPr>
        <p:spPr bwMode="auto">
          <a:xfrm>
            <a:off x="609600" y="2514600"/>
            <a:ext cx="4572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 b="1"/>
              <a:t>0</a:t>
            </a:r>
          </a:p>
        </p:txBody>
      </p:sp>
      <p:sp>
        <p:nvSpPr>
          <p:cNvPr id="8203" name="TextBox 10"/>
          <p:cNvSpPr txBox="1">
            <a:spLocks noChangeArrowheads="1"/>
          </p:cNvSpPr>
          <p:nvPr/>
        </p:nvSpPr>
        <p:spPr bwMode="auto">
          <a:xfrm>
            <a:off x="5791200" y="2438400"/>
            <a:ext cx="4572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 b="1"/>
              <a:t>1</a:t>
            </a:r>
          </a:p>
        </p:txBody>
      </p:sp>
      <p:sp>
        <p:nvSpPr>
          <p:cNvPr id="8204" name="TextBox 11"/>
          <p:cNvSpPr txBox="1">
            <a:spLocks noChangeArrowheads="1"/>
          </p:cNvSpPr>
          <p:nvPr/>
        </p:nvSpPr>
        <p:spPr bwMode="auto">
          <a:xfrm>
            <a:off x="1143000" y="381000"/>
            <a:ext cx="6629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 dirty="0" smtClean="0">
                <a:solidFill>
                  <a:schemeClr val="tx2">
                    <a:lumMod val="50000"/>
                  </a:schemeClr>
                </a:solidFill>
              </a:rPr>
              <a:t>Le </a:t>
            </a:r>
            <a:r>
              <a:rPr lang="en-US" sz="3600" dirty="0" err="1" smtClean="0">
                <a:solidFill>
                  <a:schemeClr val="tx2">
                    <a:lumMod val="50000"/>
                  </a:schemeClr>
                </a:solidFill>
              </a:rPr>
              <a:t>Frazioni</a:t>
            </a:r>
            <a:r>
              <a:rPr lang="en-US" sz="3600" dirty="0" smtClean="0">
                <a:solidFill>
                  <a:schemeClr val="tx2">
                    <a:lumMod val="50000"/>
                  </a:schemeClr>
                </a:solidFill>
              </a:rPr>
              <a:t> e </a:t>
            </a:r>
            <a:r>
              <a:rPr lang="en-US" sz="3600" dirty="0" err="1" smtClean="0">
                <a:solidFill>
                  <a:schemeClr val="tx2">
                    <a:lumMod val="50000"/>
                  </a:schemeClr>
                </a:solidFill>
              </a:rPr>
              <a:t>il</a:t>
            </a:r>
            <a:r>
              <a:rPr lang="en-US" sz="36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3600" dirty="0" err="1" smtClean="0">
                <a:solidFill>
                  <a:schemeClr val="tx2">
                    <a:lumMod val="50000"/>
                  </a:schemeClr>
                </a:solidFill>
              </a:rPr>
              <a:t>metodo</a:t>
            </a:r>
            <a:r>
              <a:rPr lang="en-US" sz="3600" dirty="0" smtClean="0">
                <a:solidFill>
                  <a:schemeClr val="tx2">
                    <a:lumMod val="50000"/>
                  </a:schemeClr>
                </a:solidFill>
              </a:rPr>
              <a:t> a </a:t>
            </a:r>
            <a:r>
              <a:rPr lang="en-US" sz="3600" dirty="0" err="1" smtClean="0">
                <a:solidFill>
                  <a:schemeClr val="tx2">
                    <a:lumMod val="50000"/>
                  </a:schemeClr>
                </a:solidFill>
              </a:rPr>
              <a:t>barra</a:t>
            </a:r>
            <a:r>
              <a:rPr lang="en-US" sz="36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endParaRPr lang="en-US" sz="36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4419599" y="2514600"/>
            <a:ext cx="110655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dirty="0" smtClean="0"/>
              <a:t>3/4</a:t>
            </a:r>
            <a:endParaRPr lang="en-US" sz="3200" dirty="0"/>
          </a:p>
        </p:txBody>
      </p:sp>
      <p:sp>
        <p:nvSpPr>
          <p:cNvPr id="14" name="Right Arrow 13"/>
          <p:cNvSpPr/>
          <p:nvPr/>
        </p:nvSpPr>
        <p:spPr>
          <a:xfrm>
            <a:off x="858079" y="3538330"/>
            <a:ext cx="3962400" cy="304800"/>
          </a:xfrm>
          <a:prstGeom prst="right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914400" y="4953000"/>
            <a:ext cx="1295400" cy="4572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2209800" y="4953000"/>
            <a:ext cx="1295400" cy="4572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3505200" y="4953000"/>
            <a:ext cx="1295400" cy="4572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4800600" y="4953000"/>
            <a:ext cx="129540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0" name="Left Brace 19"/>
          <p:cNvSpPr/>
          <p:nvPr/>
        </p:nvSpPr>
        <p:spPr>
          <a:xfrm rot="16200000">
            <a:off x="2590800" y="3810000"/>
            <a:ext cx="533400" cy="3886200"/>
          </a:xfrm>
          <a:prstGeom prst="lef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2514600" y="6019800"/>
            <a:ext cx="132190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dirty="0"/>
              <a:t>3/4</a:t>
            </a:r>
          </a:p>
        </p:txBody>
      </p:sp>
      <p:grpSp>
        <p:nvGrpSpPr>
          <p:cNvPr id="22" name="Group 2"/>
          <p:cNvGrpSpPr>
            <a:grpSpLocks/>
          </p:cNvGrpSpPr>
          <p:nvPr/>
        </p:nvGrpSpPr>
        <p:grpSpPr bwMode="auto">
          <a:xfrm>
            <a:off x="134937" y="215705"/>
            <a:ext cx="9009063" cy="1052513"/>
            <a:chOff x="0" y="1536"/>
            <a:chExt cx="5675" cy="663"/>
          </a:xfrm>
        </p:grpSpPr>
        <p:grpSp>
          <p:nvGrpSpPr>
            <p:cNvPr id="23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30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31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24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28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29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25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26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27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 animBg="1"/>
      <p:bldP spid="15" grpId="0" animBg="1"/>
      <p:bldP spid="16" grpId="0" animBg="1"/>
      <p:bldP spid="17" grpId="0" animBg="1"/>
      <p:bldP spid="18" grpId="0" animBg="1"/>
      <p:bldP spid="20" grpId="0" animBg="1"/>
      <p:bldP spid="2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Box 1"/>
          <p:cNvSpPr txBox="1">
            <a:spLocks noChangeArrowheads="1"/>
          </p:cNvSpPr>
          <p:nvPr/>
        </p:nvSpPr>
        <p:spPr bwMode="auto">
          <a:xfrm>
            <a:off x="1113183" y="298176"/>
            <a:ext cx="779227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4000" dirty="0" smtClean="0"/>
              <a:t> </a:t>
            </a:r>
            <a:r>
              <a:rPr lang="en-US" sz="4000" dirty="0" err="1" smtClean="0">
                <a:solidFill>
                  <a:schemeClr val="tx2">
                    <a:lumMod val="75000"/>
                  </a:schemeClr>
                </a:solidFill>
              </a:rPr>
              <a:t>Rappresentazioni</a:t>
            </a:r>
            <a:r>
              <a:rPr lang="en-US" sz="40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4000" dirty="0" err="1" smtClean="0">
                <a:solidFill>
                  <a:schemeClr val="tx2">
                    <a:lumMod val="75000"/>
                  </a:schemeClr>
                </a:solidFill>
              </a:rPr>
              <a:t>di</a:t>
            </a:r>
            <a:r>
              <a:rPr lang="en-US" sz="40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4000" dirty="0" err="1" smtClean="0">
                <a:solidFill>
                  <a:schemeClr val="tx2">
                    <a:lumMod val="75000"/>
                  </a:schemeClr>
                </a:solidFill>
              </a:rPr>
              <a:t>una</a:t>
            </a:r>
            <a:r>
              <a:rPr lang="en-US" sz="40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4000" dirty="0" err="1" smtClean="0">
                <a:solidFill>
                  <a:schemeClr val="tx2">
                    <a:lumMod val="75000"/>
                  </a:schemeClr>
                </a:solidFill>
              </a:rPr>
              <a:t>frazione</a:t>
            </a:r>
            <a:endParaRPr lang="en-US" sz="4000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5017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1828800"/>
            <a:ext cx="2765425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1143000" y="4038601"/>
            <a:ext cx="187849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err="1" smtClean="0"/>
              <a:t>Diagramma</a:t>
            </a:r>
            <a:r>
              <a:rPr lang="en-US" dirty="0" smtClean="0"/>
              <a:t> a </a:t>
            </a:r>
            <a:r>
              <a:rPr lang="en-US" dirty="0" err="1" smtClean="0"/>
              <a:t>torta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962400" y="2362200"/>
            <a:ext cx="12192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3962400" y="2743200"/>
            <a:ext cx="1219200" cy="3810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3962400" y="3124200"/>
            <a:ext cx="1219200" cy="3810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3962400" y="3505200"/>
            <a:ext cx="1219200" cy="3810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5791200" y="2362200"/>
            <a:ext cx="1219200" cy="152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9" name="Isosceles Triangle 18"/>
          <p:cNvSpPr/>
          <p:nvPr/>
        </p:nvSpPr>
        <p:spPr>
          <a:xfrm>
            <a:off x="5791200" y="3124200"/>
            <a:ext cx="1219200" cy="762000"/>
          </a:xfrm>
          <a:prstGeom prst="triangle">
            <a:avLst>
              <a:gd name="adj" fmla="val 0"/>
            </a:avLst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0" name="Isosceles Triangle 19"/>
          <p:cNvSpPr/>
          <p:nvPr/>
        </p:nvSpPr>
        <p:spPr>
          <a:xfrm rot="10800000">
            <a:off x="5791200" y="3124200"/>
            <a:ext cx="1219200" cy="762000"/>
          </a:xfrm>
          <a:prstGeom prst="triangle">
            <a:avLst>
              <a:gd name="adj" fmla="val 0"/>
            </a:avLst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1" name="Isosceles Triangle 20"/>
          <p:cNvSpPr/>
          <p:nvPr/>
        </p:nvSpPr>
        <p:spPr>
          <a:xfrm rot="10800000">
            <a:off x="5791200" y="2362200"/>
            <a:ext cx="1219200" cy="762000"/>
          </a:xfrm>
          <a:prstGeom prst="triangle">
            <a:avLst>
              <a:gd name="adj" fmla="val 0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2" name="Isosceles Triangle 21"/>
          <p:cNvSpPr/>
          <p:nvPr/>
        </p:nvSpPr>
        <p:spPr>
          <a:xfrm>
            <a:off x="5791200" y="2362200"/>
            <a:ext cx="1219200" cy="762000"/>
          </a:xfrm>
          <a:prstGeom prst="triangle">
            <a:avLst>
              <a:gd name="adj" fmla="val 0"/>
            </a:avLst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4724400" y="4038600"/>
            <a:ext cx="1676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 err="1" smtClean="0"/>
              <a:t>Rettangoli</a:t>
            </a:r>
            <a:endParaRPr lang="en-US" dirty="0"/>
          </a:p>
        </p:txBody>
      </p:sp>
      <p:graphicFrame>
        <p:nvGraphicFramePr>
          <p:cNvPr id="16" name="Object 15"/>
          <p:cNvGraphicFramePr>
            <a:graphicFrameLocks noChangeAspect="1"/>
          </p:cNvGraphicFramePr>
          <p:nvPr/>
        </p:nvGraphicFramePr>
        <p:xfrm>
          <a:off x="7822095" y="1398104"/>
          <a:ext cx="530225" cy="137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0547" name="Equation" r:id="rId4" imgW="152334" imgH="393529" progId="">
                  <p:embed/>
                </p:oleObj>
              </mc:Choice>
              <mc:Fallback>
                <p:oleObj name="Equation" r:id="rId4" imgW="152334" imgH="393529" progId="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22095" y="1398104"/>
                        <a:ext cx="530225" cy="1371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7" name="Group 2"/>
          <p:cNvGrpSpPr>
            <a:grpSpLocks/>
          </p:cNvGrpSpPr>
          <p:nvPr/>
        </p:nvGrpSpPr>
        <p:grpSpPr bwMode="auto">
          <a:xfrm>
            <a:off x="134937" y="295218"/>
            <a:ext cx="9009063" cy="1052513"/>
            <a:chOff x="0" y="1536"/>
            <a:chExt cx="5675" cy="663"/>
          </a:xfrm>
        </p:grpSpPr>
        <p:grpSp>
          <p:nvGrpSpPr>
            <p:cNvPr id="24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31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32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25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29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30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26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27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28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0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 animBg="1"/>
      <p:bldP spid="13" grpId="0" animBg="1"/>
      <p:bldP spid="14" grpId="0" animBg="1"/>
      <p:bldP spid="15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Box 1"/>
          <p:cNvSpPr txBox="1">
            <a:spLocks noChangeArrowheads="1"/>
          </p:cNvSpPr>
          <p:nvPr/>
        </p:nvSpPr>
        <p:spPr bwMode="auto">
          <a:xfrm>
            <a:off x="1113183" y="298174"/>
            <a:ext cx="6838121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4000" dirty="0" err="1" smtClean="0">
                <a:solidFill>
                  <a:schemeClr val="tx2">
                    <a:lumMod val="75000"/>
                  </a:schemeClr>
                </a:solidFill>
              </a:rPr>
              <a:t>Rappresentazione</a:t>
            </a:r>
            <a:r>
              <a:rPr lang="en-US" sz="4000" dirty="0" smtClean="0">
                <a:solidFill>
                  <a:schemeClr val="tx2">
                    <a:lumMod val="75000"/>
                  </a:schemeClr>
                </a:solidFill>
              </a:rPr>
              <a:t> con </a:t>
            </a:r>
            <a:r>
              <a:rPr lang="en-US" sz="4000" dirty="0" err="1" smtClean="0">
                <a:solidFill>
                  <a:schemeClr val="tx2">
                    <a:lumMod val="75000"/>
                  </a:schemeClr>
                </a:solidFill>
              </a:rPr>
              <a:t>insiemi</a:t>
            </a:r>
            <a:r>
              <a:rPr lang="en-US" sz="40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endParaRPr lang="en-US" sz="4000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9219" name="Picture 2" descr="answer-boy-color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10050" y="4838700"/>
            <a:ext cx="85725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0" name="Picture 3" descr="answer-girl2-color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53000" y="1371600"/>
            <a:ext cx="85725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1" name="Picture 4" descr="answer-girl2-color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5000" y="1371600"/>
            <a:ext cx="85725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2" name="Picture 5" descr="answer-girl2-color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77000" y="1371600"/>
            <a:ext cx="85725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3" name="Picture 6" descr="answer-girl2-color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15200" y="1371600"/>
            <a:ext cx="85725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4" name="Picture 7" descr="answer-girl2-color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71950" y="1333500"/>
            <a:ext cx="85725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5" name="Picture 8" descr="answer-girl2-color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72050" y="3733800"/>
            <a:ext cx="85725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6" name="Picture 9" descr="answer-girl2-color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34050" y="3733800"/>
            <a:ext cx="85725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7" name="Picture 10" descr="answer-girl2-color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96050" y="3733800"/>
            <a:ext cx="85725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8" name="Picture 11" descr="answer-girl2-color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34250" y="3733800"/>
            <a:ext cx="85725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9" name="Picture 12" descr="answer-girl2-color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91000" y="3695700"/>
            <a:ext cx="85725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30" name="Picture 13" descr="answer-girl2-color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72050" y="2590800"/>
            <a:ext cx="85725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31" name="Picture 14" descr="answer-girl2-color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34050" y="2590800"/>
            <a:ext cx="85725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32" name="Picture 15" descr="answer-girl2-color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96050" y="2590800"/>
            <a:ext cx="85725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33" name="Picture 16" descr="answer-girl2-color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34250" y="2590800"/>
            <a:ext cx="85725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34" name="Picture 17" descr="answer-girl2-color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91000" y="2552700"/>
            <a:ext cx="85725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35" name="Picture 18" descr="answer-boy-color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72050" y="4876800"/>
            <a:ext cx="85725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36" name="Picture 19" descr="answer-boy-color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34050" y="4876800"/>
            <a:ext cx="85725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37" name="Picture 20" descr="answer-boy-color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72250" y="4876800"/>
            <a:ext cx="85725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38" name="Picture 21" descr="answer-boy-color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34250" y="4876800"/>
            <a:ext cx="85725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39" name="TextBox 22"/>
          <p:cNvSpPr txBox="1">
            <a:spLocks noChangeArrowheads="1"/>
          </p:cNvSpPr>
          <p:nvPr/>
        </p:nvSpPr>
        <p:spPr bwMode="auto">
          <a:xfrm>
            <a:off x="761999" y="1676400"/>
            <a:ext cx="2537791" cy="3730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dirty="0" smtClean="0"/>
              <a:t>Se in </a:t>
            </a:r>
            <a:r>
              <a:rPr lang="en-US" sz="2800" dirty="0" err="1" smtClean="0"/>
              <a:t>una</a:t>
            </a:r>
            <a:r>
              <a:rPr lang="en-US" sz="2800" dirty="0" smtClean="0"/>
              <a:t> </a:t>
            </a:r>
            <a:r>
              <a:rPr lang="en-US" sz="2800" dirty="0" err="1" smtClean="0"/>
              <a:t>classe</a:t>
            </a:r>
            <a:r>
              <a:rPr lang="en-US" sz="2800" dirty="0" smtClean="0"/>
              <a:t> </a:t>
            </a:r>
            <a:r>
              <a:rPr lang="en-US" sz="2800" dirty="0" err="1" smtClean="0"/>
              <a:t>di</a:t>
            </a:r>
            <a:r>
              <a:rPr lang="en-US" sz="2800" dirty="0" smtClean="0"/>
              <a:t> </a:t>
            </a:r>
            <a:r>
              <a:rPr lang="en-US" sz="2800" b="1" dirty="0" smtClean="0">
                <a:solidFill>
                  <a:schemeClr val="accent2"/>
                </a:solidFill>
              </a:rPr>
              <a:t>20</a:t>
            </a:r>
            <a:r>
              <a:rPr lang="en-US" sz="2800" dirty="0" smtClean="0"/>
              <a:t> </a:t>
            </a:r>
            <a:r>
              <a:rPr lang="en-US" sz="2800" dirty="0" err="1" smtClean="0"/>
              <a:t>studenti</a:t>
            </a:r>
            <a:r>
              <a:rPr lang="en-US" sz="2800" dirty="0" smtClean="0"/>
              <a:t> </a:t>
            </a:r>
            <a:r>
              <a:rPr lang="en-US" sz="2800" dirty="0" err="1" smtClean="0"/>
              <a:t>ci</a:t>
            </a:r>
            <a:r>
              <a:rPr lang="en-US" sz="2800" dirty="0" smtClean="0"/>
              <a:t> </a:t>
            </a:r>
            <a:r>
              <a:rPr lang="en-US" sz="2800" dirty="0" err="1" smtClean="0"/>
              <a:t>sono</a:t>
            </a:r>
            <a:r>
              <a:rPr lang="en-US" sz="2800" dirty="0" smtClean="0"/>
              <a:t> </a:t>
            </a:r>
            <a:r>
              <a:rPr lang="en-US" sz="2800" b="1" dirty="0">
                <a:solidFill>
                  <a:schemeClr val="accent2"/>
                </a:solidFill>
              </a:rPr>
              <a:t>15</a:t>
            </a:r>
            <a:r>
              <a:rPr lang="en-US" sz="2800" dirty="0"/>
              <a:t> </a:t>
            </a:r>
            <a:r>
              <a:rPr lang="en-US" sz="2800" dirty="0" err="1" smtClean="0"/>
              <a:t>ragazze</a:t>
            </a:r>
            <a:r>
              <a:rPr lang="en-US" sz="2800" dirty="0" smtClean="0"/>
              <a:t> e </a:t>
            </a:r>
            <a:r>
              <a:rPr lang="en-US" sz="2800" b="1" dirty="0">
                <a:solidFill>
                  <a:schemeClr val="accent2"/>
                </a:solidFill>
              </a:rPr>
              <a:t>5</a:t>
            </a:r>
            <a:r>
              <a:rPr lang="en-US" sz="2800" dirty="0"/>
              <a:t> </a:t>
            </a:r>
            <a:r>
              <a:rPr lang="en-US" sz="2800" dirty="0" err="1" smtClean="0"/>
              <a:t>ragazzi</a:t>
            </a:r>
            <a:r>
              <a:rPr lang="en-US" sz="2800" dirty="0" smtClean="0"/>
              <a:t> , </a:t>
            </a:r>
            <a:r>
              <a:rPr lang="en-US" sz="2800" dirty="0" err="1" smtClean="0"/>
              <a:t>allora</a:t>
            </a:r>
            <a:r>
              <a:rPr lang="en-US" sz="2800" dirty="0" smtClean="0"/>
              <a:t> I </a:t>
            </a:r>
            <a:r>
              <a:rPr lang="en-US" sz="3600" b="1" dirty="0" smtClean="0">
                <a:solidFill>
                  <a:schemeClr val="accent2"/>
                </a:solidFill>
              </a:rPr>
              <a:t>¾</a:t>
            </a:r>
            <a:r>
              <a:rPr lang="en-US" sz="2800" dirty="0" smtClean="0"/>
              <a:t> </a:t>
            </a:r>
            <a:r>
              <a:rPr lang="en-US" sz="2800" dirty="0" err="1" smtClean="0"/>
              <a:t>sono</a:t>
            </a:r>
            <a:r>
              <a:rPr lang="en-US" sz="2800" dirty="0" smtClean="0"/>
              <a:t> </a:t>
            </a:r>
            <a:r>
              <a:rPr lang="en-US" sz="2800" dirty="0" err="1" smtClean="0"/>
              <a:t>ragazze</a:t>
            </a:r>
            <a:endParaRPr lang="en-US" sz="2800" dirty="0"/>
          </a:p>
        </p:txBody>
      </p:sp>
      <p:sp>
        <p:nvSpPr>
          <p:cNvPr id="24" name="Left Brace 23"/>
          <p:cNvSpPr/>
          <p:nvPr/>
        </p:nvSpPr>
        <p:spPr>
          <a:xfrm>
            <a:off x="3352800" y="1371600"/>
            <a:ext cx="838200" cy="3429000"/>
          </a:xfrm>
          <a:prstGeom prst="lef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25" name="Group 2"/>
          <p:cNvGrpSpPr>
            <a:grpSpLocks/>
          </p:cNvGrpSpPr>
          <p:nvPr/>
        </p:nvGrpSpPr>
        <p:grpSpPr bwMode="auto">
          <a:xfrm>
            <a:off x="134937" y="215705"/>
            <a:ext cx="9009063" cy="996869"/>
            <a:chOff x="0" y="1536"/>
            <a:chExt cx="5675" cy="663"/>
          </a:xfrm>
        </p:grpSpPr>
        <p:grpSp>
          <p:nvGrpSpPr>
            <p:cNvPr id="26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33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34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27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31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32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28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29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0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Box 1"/>
          <p:cNvSpPr txBox="1">
            <a:spLocks noChangeArrowheads="1"/>
          </p:cNvSpPr>
          <p:nvPr/>
        </p:nvSpPr>
        <p:spPr bwMode="auto">
          <a:xfrm>
            <a:off x="1212574" y="516835"/>
            <a:ext cx="7931426" cy="5397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b="1" dirty="0" err="1" smtClean="0"/>
              <a:t>Confronto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tra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frazioni</a:t>
            </a:r>
            <a:r>
              <a:rPr lang="en-US" sz="2800" b="1" dirty="0" smtClean="0"/>
              <a:t> </a:t>
            </a:r>
            <a:r>
              <a:rPr lang="en-US" sz="1600" b="1" dirty="0" smtClean="0"/>
              <a:t>con lo </a:t>
            </a:r>
            <a:r>
              <a:rPr lang="en-US" sz="1600" b="1" dirty="0" err="1" smtClean="0"/>
              <a:t>stesso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denominatore</a:t>
            </a:r>
            <a:endParaRPr lang="en-US" sz="1200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629135" y="2819401"/>
          <a:ext cx="350837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1588" name="Equation" r:id="rId3" imgW="139639" imgH="393529" progId="">
                  <p:embed/>
                </p:oleObj>
              </mc:Choice>
              <mc:Fallback>
                <p:oleObj name="Equation" r:id="rId3" imgW="139639" imgH="393529" progId="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9135" y="2819401"/>
                        <a:ext cx="350837" cy="990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Box 3"/>
          <p:cNvSpPr txBox="1">
            <a:spLocks noChangeArrowheads="1"/>
          </p:cNvSpPr>
          <p:nvPr/>
        </p:nvSpPr>
        <p:spPr bwMode="auto">
          <a:xfrm rot="10800000">
            <a:off x="1152939" y="3094273"/>
            <a:ext cx="35746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600" dirty="0"/>
              <a:t>&gt;</a:t>
            </a:r>
          </a:p>
        </p:txBody>
      </p:sp>
      <p:graphicFrame>
        <p:nvGraphicFramePr>
          <p:cNvPr id="51203" name="Object 3"/>
          <p:cNvGraphicFramePr>
            <a:graphicFrameLocks noChangeAspect="1"/>
          </p:cNvGraphicFramePr>
          <p:nvPr/>
        </p:nvGraphicFramePr>
        <p:xfrm>
          <a:off x="1679713" y="2703443"/>
          <a:ext cx="350838" cy="11860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1589" name="Equation" r:id="rId5" imgW="139639" imgH="393529" progId="">
                  <p:embed/>
                </p:oleObj>
              </mc:Choice>
              <mc:Fallback>
                <p:oleObj name="Equation" r:id="rId5" imgW="139639" imgH="393529" progId="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9713" y="2703443"/>
                        <a:ext cx="350838" cy="118606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/>
          <p:cNvSpPr/>
          <p:nvPr/>
        </p:nvSpPr>
        <p:spPr>
          <a:xfrm>
            <a:off x="3352800" y="1981200"/>
            <a:ext cx="381000" cy="4572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733800" y="1981200"/>
            <a:ext cx="381000" cy="4572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4114800" y="1981200"/>
            <a:ext cx="381000" cy="4572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495800" y="1981200"/>
            <a:ext cx="38100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4876800" y="1981200"/>
            <a:ext cx="38100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257800" y="1981200"/>
            <a:ext cx="38100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5638800" y="1981200"/>
            <a:ext cx="38100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6019800" y="1981200"/>
            <a:ext cx="38100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3352800" y="2819400"/>
            <a:ext cx="381000" cy="4572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3733800" y="2819400"/>
            <a:ext cx="381000" cy="4572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4114800" y="2819400"/>
            <a:ext cx="381000" cy="4572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4495800" y="2819400"/>
            <a:ext cx="381000" cy="4572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4876800" y="2819400"/>
            <a:ext cx="381000" cy="4572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5257800" y="2819400"/>
            <a:ext cx="38100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5638800" y="2819400"/>
            <a:ext cx="38100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6019800" y="2819400"/>
            <a:ext cx="38100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1295400" y="4343400"/>
            <a:ext cx="7162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sz="2400" dirty="0"/>
          </a:p>
        </p:txBody>
      </p:sp>
      <p:grpSp>
        <p:nvGrpSpPr>
          <p:cNvPr id="23" name="Group 2"/>
          <p:cNvGrpSpPr>
            <a:grpSpLocks/>
          </p:cNvGrpSpPr>
          <p:nvPr/>
        </p:nvGrpSpPr>
        <p:grpSpPr bwMode="auto">
          <a:xfrm>
            <a:off x="1" y="258417"/>
            <a:ext cx="8627164" cy="1133061"/>
            <a:chOff x="0" y="1536"/>
            <a:chExt cx="5675" cy="663"/>
          </a:xfrm>
        </p:grpSpPr>
        <p:grpSp>
          <p:nvGrpSpPr>
            <p:cNvPr id="24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31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32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25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29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30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26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27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28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51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6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Box 1"/>
          <p:cNvSpPr txBox="1">
            <a:spLocks noChangeArrowheads="1"/>
          </p:cNvSpPr>
          <p:nvPr/>
        </p:nvSpPr>
        <p:spPr bwMode="auto">
          <a:xfrm>
            <a:off x="904461" y="434009"/>
            <a:ext cx="7696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 dirty="0" smtClean="0"/>
              <a:t>    </a:t>
            </a:r>
            <a:r>
              <a:rPr lang="en-US" sz="2800" b="1" dirty="0" err="1" smtClean="0"/>
              <a:t>Confronto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tra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frazioni</a:t>
            </a:r>
            <a:r>
              <a:rPr lang="en-US" sz="2800" b="1" dirty="0" smtClean="0"/>
              <a:t> </a:t>
            </a:r>
            <a:r>
              <a:rPr lang="en-US" sz="1600" b="1" dirty="0" smtClean="0"/>
              <a:t>con lo </a:t>
            </a:r>
            <a:r>
              <a:rPr lang="en-US" sz="1600" b="1" dirty="0" err="1" smtClean="0"/>
              <a:t>stesso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numeratore</a:t>
            </a:r>
            <a:r>
              <a:rPr lang="en-US" sz="1600" dirty="0" smtClean="0"/>
              <a:t>.</a:t>
            </a:r>
            <a:endParaRPr lang="en-US" sz="1600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1249363" y="1905000"/>
          <a:ext cx="384175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2612" name="Equation" r:id="rId3" imgW="152334" imgH="393529" progId="">
                  <p:embed/>
                </p:oleObj>
              </mc:Choice>
              <mc:Fallback>
                <p:oleObj name="Equation" r:id="rId3" imgW="152334" imgH="393529" progId="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49363" y="1905000"/>
                        <a:ext cx="384175" cy="990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1646238" y="2133600"/>
            <a:ext cx="3810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/>
              <a:t>&gt;</a:t>
            </a:r>
          </a:p>
        </p:txBody>
      </p:sp>
      <p:graphicFrame>
        <p:nvGraphicFramePr>
          <p:cNvPr id="51203" name="Object 3"/>
          <p:cNvGraphicFramePr>
            <a:graphicFrameLocks noChangeAspect="1"/>
          </p:cNvGraphicFramePr>
          <p:nvPr/>
        </p:nvGraphicFramePr>
        <p:xfrm>
          <a:off x="2041525" y="1905000"/>
          <a:ext cx="382588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2613" name="Equation" r:id="rId5" imgW="152334" imgH="393529" progId="">
                  <p:embed/>
                </p:oleObj>
              </mc:Choice>
              <mc:Fallback>
                <p:oleObj name="Equation" r:id="rId5" imgW="152334" imgH="393529" progId="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41525" y="1905000"/>
                        <a:ext cx="382588" cy="990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Rectangle 21"/>
          <p:cNvSpPr/>
          <p:nvPr/>
        </p:nvSpPr>
        <p:spPr>
          <a:xfrm>
            <a:off x="2971800" y="3048000"/>
            <a:ext cx="609600" cy="6858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3581400" y="3048000"/>
            <a:ext cx="609600" cy="6858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4191000" y="3048000"/>
            <a:ext cx="609600" cy="6858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4800600" y="3048000"/>
            <a:ext cx="609600" cy="685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5410200" y="3048000"/>
            <a:ext cx="609600" cy="685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6019800" y="3048000"/>
            <a:ext cx="609600" cy="685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6629400" y="3048000"/>
            <a:ext cx="609600" cy="685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2971800" y="1981200"/>
            <a:ext cx="1066800" cy="6858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4038600" y="1981200"/>
            <a:ext cx="1066800" cy="6858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5105400" y="1981200"/>
            <a:ext cx="1066800" cy="6858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6172200" y="1981200"/>
            <a:ext cx="1066800" cy="685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18" name="Group 2"/>
          <p:cNvGrpSpPr>
            <a:grpSpLocks/>
          </p:cNvGrpSpPr>
          <p:nvPr/>
        </p:nvGrpSpPr>
        <p:grpSpPr bwMode="auto">
          <a:xfrm>
            <a:off x="134937" y="215705"/>
            <a:ext cx="9009063" cy="1052513"/>
            <a:chOff x="0" y="1536"/>
            <a:chExt cx="5675" cy="663"/>
          </a:xfrm>
        </p:grpSpPr>
        <p:grpSp>
          <p:nvGrpSpPr>
            <p:cNvPr id="19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34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35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20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31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32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21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23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0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51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2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3" grpId="0" animBg="1"/>
      <p:bldP spid="37" grpId="0" animBg="1"/>
      <p:bldP spid="38" grpId="0" animBg="1"/>
      <p:bldP spid="3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Box 1"/>
          <p:cNvSpPr txBox="1">
            <a:spLocks noChangeArrowheads="1"/>
          </p:cNvSpPr>
          <p:nvPr/>
        </p:nvSpPr>
        <p:spPr bwMode="auto">
          <a:xfrm>
            <a:off x="1822173" y="311427"/>
            <a:ext cx="453887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600" dirty="0" err="1" smtClean="0">
                <a:solidFill>
                  <a:schemeClr val="tx2">
                    <a:lumMod val="75000"/>
                  </a:schemeClr>
                </a:solidFill>
              </a:rPr>
              <a:t>Frazioni</a:t>
            </a:r>
            <a:r>
              <a:rPr lang="en-US" sz="36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3600" dirty="0" err="1" smtClean="0">
                <a:solidFill>
                  <a:schemeClr val="tx2">
                    <a:lumMod val="75000"/>
                  </a:schemeClr>
                </a:solidFill>
              </a:rPr>
              <a:t>equivalenti</a:t>
            </a:r>
            <a:endParaRPr lang="en-US" sz="36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066800" y="2209800"/>
            <a:ext cx="3352800" cy="5334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4419600" y="2209800"/>
            <a:ext cx="3352800" cy="5334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aphicFrame>
        <p:nvGraphicFramePr>
          <p:cNvPr id="54274" name="Object 2"/>
          <p:cNvGraphicFramePr>
            <a:graphicFrameLocks noChangeAspect="1"/>
          </p:cNvGraphicFramePr>
          <p:nvPr/>
        </p:nvGraphicFramePr>
        <p:xfrm>
          <a:off x="8153400" y="1676400"/>
          <a:ext cx="508000" cy="1393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04" name="Equation" r:id="rId3" imgW="152334" imgH="393529" progId="">
                  <p:embed/>
                </p:oleObj>
              </mc:Choice>
              <mc:Fallback>
                <p:oleObj name="Equation" r:id="rId3" imgW="152334" imgH="393529" progId="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53400" y="1676400"/>
                        <a:ext cx="508000" cy="1393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10"/>
          <p:cNvSpPr/>
          <p:nvPr/>
        </p:nvSpPr>
        <p:spPr>
          <a:xfrm>
            <a:off x="1066800" y="2209800"/>
            <a:ext cx="1676400" cy="5334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2743200" y="2209800"/>
            <a:ext cx="1676400" cy="5334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4419600" y="2209800"/>
            <a:ext cx="1676400" cy="5334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6096000" y="2209800"/>
            <a:ext cx="1676400" cy="5334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aphicFrame>
        <p:nvGraphicFramePr>
          <p:cNvPr id="54277" name="Object 5"/>
          <p:cNvGraphicFramePr>
            <a:graphicFrameLocks noChangeAspect="1"/>
          </p:cNvGraphicFramePr>
          <p:nvPr/>
        </p:nvGraphicFramePr>
        <p:xfrm>
          <a:off x="2692400" y="4191000"/>
          <a:ext cx="508000" cy="1393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05" name="Equation" r:id="rId5" imgW="152334" imgH="393529" progId="">
                  <p:embed/>
                </p:oleObj>
              </mc:Choice>
              <mc:Fallback>
                <p:oleObj name="Equation" r:id="rId5" imgW="152334" imgH="393529" progId="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92400" y="4191000"/>
                        <a:ext cx="508000" cy="1393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275" name="Object 3"/>
          <p:cNvGraphicFramePr>
            <a:graphicFrameLocks noChangeAspect="1"/>
          </p:cNvGraphicFramePr>
          <p:nvPr/>
        </p:nvGraphicFramePr>
        <p:xfrm>
          <a:off x="8178800" y="1654175"/>
          <a:ext cx="508000" cy="1393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06" name="Equation" r:id="rId7" imgW="152334" imgH="393529" progId="">
                  <p:embed/>
                </p:oleObj>
              </mc:Choice>
              <mc:Fallback>
                <p:oleObj name="Equation" r:id="rId7" imgW="152334" imgH="393529" progId="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78800" y="1654175"/>
                        <a:ext cx="508000" cy="1393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276" name="Object 4"/>
          <p:cNvGraphicFramePr>
            <a:graphicFrameLocks noChangeAspect="1"/>
          </p:cNvGraphicFramePr>
          <p:nvPr/>
        </p:nvGraphicFramePr>
        <p:xfrm>
          <a:off x="8178800" y="1676400"/>
          <a:ext cx="508000" cy="1393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07" name="Equation" r:id="rId9" imgW="152334" imgH="393529" progId="">
                  <p:embed/>
                </p:oleObj>
              </mc:Choice>
              <mc:Fallback>
                <p:oleObj name="Equation" r:id="rId9" imgW="152334" imgH="393529" progId="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78800" y="1676400"/>
                        <a:ext cx="508000" cy="1393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278" name="Object 6"/>
          <p:cNvGraphicFramePr>
            <a:graphicFrameLocks noChangeAspect="1"/>
          </p:cNvGraphicFramePr>
          <p:nvPr/>
        </p:nvGraphicFramePr>
        <p:xfrm>
          <a:off x="4064000" y="4191000"/>
          <a:ext cx="508000" cy="1393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08" name="Equation" r:id="rId11" imgW="152334" imgH="393529" progId="">
                  <p:embed/>
                </p:oleObj>
              </mc:Choice>
              <mc:Fallback>
                <p:oleObj name="Equation" r:id="rId11" imgW="152334" imgH="393529" progId="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64000" y="4191000"/>
                        <a:ext cx="508000" cy="1393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279" name="Object 7"/>
          <p:cNvGraphicFramePr>
            <a:graphicFrameLocks noChangeAspect="1"/>
          </p:cNvGraphicFramePr>
          <p:nvPr/>
        </p:nvGraphicFramePr>
        <p:xfrm>
          <a:off x="5334000" y="4191000"/>
          <a:ext cx="508000" cy="1393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09" name="Equation" r:id="rId13" imgW="152334" imgH="393529" progId="">
                  <p:embed/>
                </p:oleObj>
              </mc:Choice>
              <mc:Fallback>
                <p:oleObj name="Equation" r:id="rId13" imgW="152334" imgH="393529" progId="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0" y="4191000"/>
                        <a:ext cx="508000" cy="1393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3352800" y="4572000"/>
            <a:ext cx="6096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 dirty="0"/>
              <a:t>=</a:t>
            </a:r>
          </a:p>
        </p:txBody>
      </p: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4648200" y="4572000"/>
            <a:ext cx="6096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/>
              <a:t>=</a:t>
            </a:r>
          </a:p>
        </p:txBody>
      </p:sp>
      <p:sp>
        <p:nvSpPr>
          <p:cNvPr id="3" name="Rectangle 2"/>
          <p:cNvSpPr/>
          <p:nvPr/>
        </p:nvSpPr>
        <p:spPr>
          <a:xfrm>
            <a:off x="1066800" y="2209800"/>
            <a:ext cx="838200" cy="5334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1905000" y="2209800"/>
            <a:ext cx="838200" cy="5334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743200" y="2209800"/>
            <a:ext cx="838200" cy="5334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581400" y="2209800"/>
            <a:ext cx="838200" cy="5334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419600" y="2209800"/>
            <a:ext cx="838200" cy="5334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257800" y="2209800"/>
            <a:ext cx="838200" cy="5334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096000" y="2209800"/>
            <a:ext cx="838200" cy="5334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934200" y="2209800"/>
            <a:ext cx="838200" cy="5334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25" name="Group 2"/>
          <p:cNvGrpSpPr>
            <a:grpSpLocks/>
          </p:cNvGrpSpPr>
          <p:nvPr/>
        </p:nvGrpSpPr>
        <p:grpSpPr bwMode="auto">
          <a:xfrm>
            <a:off x="134937" y="215705"/>
            <a:ext cx="9009063" cy="1052513"/>
            <a:chOff x="0" y="1536"/>
            <a:chExt cx="5675" cy="663"/>
          </a:xfrm>
        </p:grpSpPr>
        <p:grpSp>
          <p:nvGrpSpPr>
            <p:cNvPr id="26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35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36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29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33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34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30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1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2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4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" dur="500"/>
                                        <p:tgtEl>
                                          <p:spTgt spid="542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54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3" dur="500"/>
                                        <p:tgtEl>
                                          <p:spTgt spid="542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54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8" dur="500"/>
                                        <p:tgtEl>
                                          <p:spTgt spid="54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4" dur="500"/>
                                        <p:tgtEl>
                                          <p:spTgt spid="54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0" dur="500"/>
                                        <p:tgtEl>
                                          <p:spTgt spid="54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5" grpId="0" animBg="1"/>
      <p:bldP spid="16" grpId="0" animBg="1"/>
      <p:bldP spid="17" grpId="0" animBg="1"/>
      <p:bldP spid="27" grpId="0"/>
      <p:bldP spid="28" grpId="0"/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2286000" y="1981200"/>
            <a:ext cx="3962400" cy="609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2286000" y="2590800"/>
            <a:ext cx="3962400" cy="6096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2286000" y="3200400"/>
            <a:ext cx="3962400" cy="6096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2286000" y="3810000"/>
            <a:ext cx="3962400" cy="6096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2286000" y="1981200"/>
            <a:ext cx="1981200" cy="609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aphicFrame>
        <p:nvGraphicFramePr>
          <p:cNvPr id="55298" name="Object 2"/>
          <p:cNvGraphicFramePr>
            <a:graphicFrameLocks noChangeAspect="1"/>
          </p:cNvGraphicFramePr>
          <p:nvPr/>
        </p:nvGraphicFramePr>
        <p:xfrm>
          <a:off x="7010400" y="2514600"/>
          <a:ext cx="508000" cy="1393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677" name="Equation" r:id="rId3" imgW="152334" imgH="393529" progId="">
                  <p:embed/>
                </p:oleObj>
              </mc:Choice>
              <mc:Fallback>
                <p:oleObj name="Equation" r:id="rId3" imgW="152334" imgH="393529" progId="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10400" y="2514600"/>
                        <a:ext cx="508000" cy="1393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Rectangle 24"/>
          <p:cNvSpPr/>
          <p:nvPr/>
        </p:nvSpPr>
        <p:spPr>
          <a:xfrm>
            <a:off x="4267200" y="1981200"/>
            <a:ext cx="1981200" cy="609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2286000" y="2590800"/>
            <a:ext cx="1981200" cy="6096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4267200" y="2590800"/>
            <a:ext cx="1981200" cy="6096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2286000" y="3200400"/>
            <a:ext cx="1981200" cy="6096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4267200" y="3200400"/>
            <a:ext cx="1981200" cy="6096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2286000" y="3810000"/>
            <a:ext cx="1981200" cy="6096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4267200" y="3810000"/>
            <a:ext cx="1981200" cy="6096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2286000" y="3810000"/>
            <a:ext cx="990600" cy="6096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3276600" y="3810000"/>
            <a:ext cx="990600" cy="6096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4267200" y="3810000"/>
            <a:ext cx="990600" cy="6096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257800" y="3810000"/>
            <a:ext cx="990600" cy="6096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286000" y="3200400"/>
            <a:ext cx="990600" cy="6096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276600" y="3200400"/>
            <a:ext cx="990600" cy="6096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267200" y="3200400"/>
            <a:ext cx="990600" cy="6096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257800" y="3200400"/>
            <a:ext cx="990600" cy="6096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286000" y="2590800"/>
            <a:ext cx="990600" cy="6096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3276600" y="2590800"/>
            <a:ext cx="990600" cy="6096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5257800" y="2590800"/>
            <a:ext cx="990600" cy="6096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2286000" y="1981200"/>
            <a:ext cx="990600" cy="609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3276600" y="1981200"/>
            <a:ext cx="990600" cy="609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4267200" y="1981200"/>
            <a:ext cx="990600" cy="609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5257800" y="1981200"/>
            <a:ext cx="990600" cy="609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aphicFrame>
        <p:nvGraphicFramePr>
          <p:cNvPr id="55299" name="Object 3"/>
          <p:cNvGraphicFramePr>
            <a:graphicFrameLocks noChangeAspect="1"/>
          </p:cNvGraphicFramePr>
          <p:nvPr/>
        </p:nvGraphicFramePr>
        <p:xfrm>
          <a:off x="7010400" y="2514600"/>
          <a:ext cx="465138" cy="1393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678" name="Equation" r:id="rId5" imgW="139639" imgH="393529" progId="">
                  <p:embed/>
                </p:oleObj>
              </mc:Choice>
              <mc:Fallback>
                <p:oleObj name="Equation" r:id="rId5" imgW="139639" imgH="393529" progId="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10400" y="2514600"/>
                        <a:ext cx="465138" cy="1393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300" name="Object 4"/>
          <p:cNvGraphicFramePr>
            <a:graphicFrameLocks noChangeAspect="1"/>
          </p:cNvGraphicFramePr>
          <p:nvPr/>
        </p:nvGraphicFramePr>
        <p:xfrm>
          <a:off x="6934200" y="2492375"/>
          <a:ext cx="677863" cy="1393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679" name="Equation" r:id="rId7" imgW="203112" imgH="393529" progId="">
                  <p:embed/>
                </p:oleObj>
              </mc:Choice>
              <mc:Fallback>
                <p:oleObj name="Equation" r:id="rId7" imgW="203112" imgH="393529" progId="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34200" y="2492375"/>
                        <a:ext cx="677863" cy="1393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2" name="Group 2"/>
          <p:cNvGrpSpPr>
            <a:grpSpLocks/>
          </p:cNvGrpSpPr>
          <p:nvPr/>
        </p:nvGrpSpPr>
        <p:grpSpPr bwMode="auto">
          <a:xfrm>
            <a:off x="134937" y="215705"/>
            <a:ext cx="9009063" cy="1052513"/>
            <a:chOff x="0" y="1536"/>
            <a:chExt cx="5675" cy="663"/>
          </a:xfrm>
        </p:grpSpPr>
        <p:grpSp>
          <p:nvGrpSpPr>
            <p:cNvPr id="33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40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1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34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38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39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35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6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7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  <p:sp>
        <p:nvSpPr>
          <p:cNvPr id="42" name="TextBox 1"/>
          <p:cNvSpPr txBox="1">
            <a:spLocks noChangeArrowheads="1"/>
          </p:cNvSpPr>
          <p:nvPr/>
        </p:nvSpPr>
        <p:spPr bwMode="auto">
          <a:xfrm>
            <a:off x="1822173" y="311427"/>
            <a:ext cx="453887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600" dirty="0" err="1" smtClean="0">
                <a:solidFill>
                  <a:schemeClr val="tx2">
                    <a:lumMod val="75000"/>
                  </a:schemeClr>
                </a:solidFill>
              </a:rPr>
              <a:t>Frazioni</a:t>
            </a:r>
            <a:r>
              <a:rPr lang="en-US" sz="36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3600" dirty="0" err="1" smtClean="0">
                <a:solidFill>
                  <a:schemeClr val="tx2">
                    <a:lumMod val="75000"/>
                  </a:schemeClr>
                </a:solidFill>
              </a:rPr>
              <a:t>equivalenti</a:t>
            </a:r>
            <a:endParaRPr lang="en-US" sz="36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5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3" dur="500"/>
                                        <p:tgtEl>
                                          <p:spTgt spid="552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55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7" dur="500"/>
                                        <p:tgtEl>
                                          <p:spTgt spid="552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55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 animBg="1"/>
      <p:bldP spid="21" grpId="0" animBg="1"/>
      <p:bldP spid="22" grpId="0" animBg="1"/>
      <p:bldP spid="23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752600" y="2590800"/>
            <a:ext cx="2057400" cy="17526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334000" y="2590800"/>
            <a:ext cx="2057400" cy="17526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752600" y="2590800"/>
            <a:ext cx="2057400" cy="5334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1752600" y="3200400"/>
            <a:ext cx="2057400" cy="5334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13" name="Straight Connector 12"/>
          <p:cNvCxnSpPr/>
          <p:nvPr/>
        </p:nvCxnSpPr>
        <p:spPr>
          <a:xfrm>
            <a:off x="1752600" y="3124200"/>
            <a:ext cx="20574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1752600" y="3733800"/>
            <a:ext cx="20574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5334000" y="2590800"/>
            <a:ext cx="457200" cy="17526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rot="5400000">
            <a:off x="5448300" y="3467100"/>
            <a:ext cx="17526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rot="5400000">
            <a:off x="5981700" y="3467100"/>
            <a:ext cx="17526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rot="5400000">
            <a:off x="4914900" y="3467100"/>
            <a:ext cx="17526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16" idx="0"/>
            <a:endCxn id="5" idx="2"/>
          </p:cNvCxnSpPr>
          <p:nvPr/>
        </p:nvCxnSpPr>
        <p:spPr>
          <a:xfrm rot="16200000" flipH="1">
            <a:off x="1905000" y="3467100"/>
            <a:ext cx="17526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rot="16200000" flipH="1">
            <a:off x="2400300" y="3467100"/>
            <a:ext cx="17526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rot="16200000" flipH="1">
            <a:off x="1409700" y="3467100"/>
            <a:ext cx="17526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5334000" y="3200400"/>
            <a:ext cx="20574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5334000" y="3810000"/>
            <a:ext cx="20574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aphicFrame>
        <p:nvGraphicFramePr>
          <p:cNvPr id="27" name="Object 3"/>
          <p:cNvGraphicFramePr>
            <a:graphicFrameLocks noChangeAspect="1"/>
          </p:cNvGraphicFramePr>
          <p:nvPr/>
        </p:nvGraphicFramePr>
        <p:xfrm>
          <a:off x="3657600" y="4724400"/>
          <a:ext cx="2044700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3574" name="Equation" r:id="rId3" imgW="812447" imgH="393529" progId="">
                  <p:embed/>
                </p:oleObj>
              </mc:Choice>
              <mc:Fallback>
                <p:oleObj name="Equation" r:id="rId3" imgW="812447" imgH="393529" progId="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7600" y="4724400"/>
                        <a:ext cx="2044700" cy="990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0" name="Group 2"/>
          <p:cNvGrpSpPr>
            <a:grpSpLocks/>
          </p:cNvGrpSpPr>
          <p:nvPr/>
        </p:nvGrpSpPr>
        <p:grpSpPr bwMode="auto">
          <a:xfrm>
            <a:off x="134937" y="255463"/>
            <a:ext cx="7895880" cy="1036624"/>
            <a:chOff x="0" y="1536"/>
            <a:chExt cx="5675" cy="663"/>
          </a:xfrm>
        </p:grpSpPr>
        <p:grpSp>
          <p:nvGrpSpPr>
            <p:cNvPr id="24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34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35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28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32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33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29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0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1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  <p:sp>
        <p:nvSpPr>
          <p:cNvPr id="36" name="TextBox 1"/>
          <p:cNvSpPr txBox="1"/>
          <p:nvPr/>
        </p:nvSpPr>
        <p:spPr>
          <a:xfrm>
            <a:off x="934278" y="0"/>
            <a:ext cx="554603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endParaRPr lang="en-US" sz="24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algn="ctr">
              <a:defRPr/>
            </a:pPr>
            <a:r>
              <a:rPr lang="en-US" sz="32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So</a:t>
            </a:r>
            <a:r>
              <a:rPr lang="en-US" sz="3200" b="1" dirty="0" err="1" smtClean="0">
                <a:solidFill>
                  <a:srgbClr val="D2452E"/>
                </a:solidFill>
              </a:rPr>
              <a:t>mm</a:t>
            </a:r>
            <a:r>
              <a:rPr lang="en-US" sz="3200" b="1" dirty="0" err="1" smtClean="0">
                <a:solidFill>
                  <a:schemeClr val="tx2">
                    <a:lumMod val="75000"/>
                  </a:schemeClr>
                </a:solidFill>
              </a:rPr>
              <a:t>a</a:t>
            </a:r>
            <a:r>
              <a:rPr lang="en-US" sz="32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3200" b="1" dirty="0" err="1" smtClean="0">
                <a:solidFill>
                  <a:schemeClr val="tx2">
                    <a:lumMod val="75000"/>
                  </a:schemeClr>
                </a:solidFill>
              </a:rPr>
              <a:t>tr</a:t>
            </a:r>
            <a:r>
              <a:rPr lang="en-US" sz="3200" b="1" dirty="0" err="1" smtClean="0">
                <a:solidFill>
                  <a:schemeClr val="tx2">
                    <a:lumMod val="50000"/>
                  </a:schemeClr>
                </a:solidFill>
              </a:rPr>
              <a:t>a</a:t>
            </a:r>
            <a:r>
              <a:rPr lang="en-US" sz="3200" b="1" dirty="0" smtClean="0">
                <a:solidFill>
                  <a:srgbClr val="FFFF00"/>
                </a:solidFill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</a:rPr>
              <a:t>f</a:t>
            </a:r>
            <a:r>
              <a:rPr lang="en-US" sz="3200" b="1" dirty="0" err="1" smtClean="0">
                <a:solidFill>
                  <a:srgbClr val="D2452E"/>
                </a:solidFill>
              </a:rPr>
              <a:t>ra</a:t>
            </a:r>
            <a:r>
              <a:rPr lang="en-US" sz="3200" b="1" dirty="0" err="1" smtClean="0">
                <a:solidFill>
                  <a:schemeClr val="tx2">
                    <a:lumMod val="75000"/>
                  </a:schemeClr>
                </a:solidFill>
              </a:rPr>
              <a:t>zio</a:t>
            </a:r>
            <a:r>
              <a:rPr lang="en-US" sz="3200" b="1" dirty="0" err="1" smtClean="0">
                <a:solidFill>
                  <a:srgbClr val="C00000"/>
                </a:solidFill>
              </a:rPr>
              <a:t>ni</a:t>
            </a:r>
            <a:r>
              <a:rPr lang="en-US" sz="3200" b="1" dirty="0" smtClean="0">
                <a:solidFill>
                  <a:srgbClr val="FFFF00"/>
                </a:solidFill>
              </a:rPr>
              <a:t> </a:t>
            </a:r>
            <a:endParaRPr lang="en-US" sz="3200" b="1" dirty="0">
              <a:solidFill>
                <a:srgbClr val="FFFF00"/>
              </a:solidFill>
            </a:endParaRPr>
          </a:p>
        </p:txBody>
      </p:sp>
      <p:sp>
        <p:nvSpPr>
          <p:cNvPr id="2" name="Rectangle 11"/>
          <p:cNvSpPr>
            <a:spLocks noChangeArrowheads="1"/>
          </p:cNvSpPr>
          <p:nvPr/>
        </p:nvSpPr>
        <p:spPr bwMode="auto">
          <a:xfrm>
            <a:off x="3657600" y="202526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ttangolo 2"/>
              <p:cNvSpPr/>
              <p:nvPr/>
            </p:nvSpPr>
            <p:spPr>
              <a:xfrm>
                <a:off x="3559465" y="1519303"/>
                <a:ext cx="1774535" cy="90178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it-IT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it-IT" sz="280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it-IT" sz="2800" i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it-IT" sz="2800" i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it-IT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it-IT" sz="2800" i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it-IT" sz="2800" i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it-IT" sz="2800" dirty="0"/>
              </a:p>
            </p:txBody>
          </p:sp>
        </mc:Choice>
        <mc:Fallback xmlns="">
          <p:sp>
            <p:nvSpPr>
              <p:cNvPr id="3" name="Rettangolo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59465" y="1519303"/>
                <a:ext cx="1774535" cy="901785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16" grpId="0" animBg="1"/>
      <p:bldP spid="17" grpId="0" animBg="1"/>
      <p:bldP spid="19" grpId="0" animBg="1"/>
      <p:bldP spid="3" grpId="0"/>
    </p:bldLst>
  </p:timing>
</p:sld>
</file>

<file path=ppt/theme/theme1.xml><?xml version="1.0" encoding="utf-8"?>
<a:theme xmlns:a="http://schemas.openxmlformats.org/drawingml/2006/main" name="Blends">
  <a:themeElements>
    <a:clrScheme name="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Personalizza struttur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Blends</Template>
  <TotalTime>3674</TotalTime>
  <Words>431</Words>
  <Application>Microsoft Office PowerPoint</Application>
  <PresentationFormat>Presentazione su schermo (4:3)</PresentationFormat>
  <Paragraphs>112</Paragraphs>
  <Slides>18</Slides>
  <Notes>1</Notes>
  <HiddenSlides>0</HiddenSlides>
  <MMClips>0</MMClips>
  <ScaleCrop>false</ScaleCrop>
  <HeadingPairs>
    <vt:vector size="8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2</vt:i4>
      </vt:variant>
      <vt:variant>
        <vt:lpstr>Server OLE incorporati</vt:lpstr>
      </vt:variant>
      <vt:variant>
        <vt:i4>2</vt:i4>
      </vt:variant>
      <vt:variant>
        <vt:lpstr>Titoli diapositive</vt:lpstr>
      </vt:variant>
      <vt:variant>
        <vt:i4>18</vt:i4>
      </vt:variant>
    </vt:vector>
  </HeadingPairs>
  <TitlesOfParts>
    <vt:vector size="28" baseType="lpstr">
      <vt:lpstr>Arial</vt:lpstr>
      <vt:lpstr>Calibri</vt:lpstr>
      <vt:lpstr>Cambria Math</vt:lpstr>
      <vt:lpstr>Tahoma</vt:lpstr>
      <vt:lpstr>Times New Roman</vt:lpstr>
      <vt:lpstr>Wingdings</vt:lpstr>
      <vt:lpstr>Blends</vt:lpstr>
      <vt:lpstr>Personalizza struttura</vt:lpstr>
      <vt:lpstr>Equation</vt:lpstr>
      <vt:lpstr>Equazione</vt:lpstr>
      <vt:lpstr> 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Stanford Univesity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kristinc</dc:creator>
  <cp:lastModifiedBy>Claudio Marchesano</cp:lastModifiedBy>
  <cp:revision>250</cp:revision>
  <dcterms:created xsi:type="dcterms:W3CDTF">2004-09-29T20:13:20Z</dcterms:created>
  <dcterms:modified xsi:type="dcterms:W3CDTF">2018-02-05T19:21:24Z</dcterms:modified>
</cp:coreProperties>
</file>