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45" autoAdjust="0"/>
    <p:restoredTop sz="86371" autoAdjust="0"/>
  </p:normalViewPr>
  <p:slideViewPr>
    <p:cSldViewPr snapToGrid="0" snapToObjects="1">
      <p:cViewPr>
        <p:scale>
          <a:sx n="75" d="100"/>
          <a:sy n="75" d="100"/>
        </p:scale>
        <p:origin x="-100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AD28-6D3A-ED4A-B302-C9A1C30231BB}" type="datetimeFigureOut">
              <a:rPr lang="it-IT" smtClean="0"/>
              <a:pPr/>
              <a:t>02/03/2015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2E17-CADA-1847-9407-615DFF2AEF8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AD28-6D3A-ED4A-B302-C9A1C30231BB}" type="datetimeFigureOut">
              <a:rPr lang="it-IT" smtClean="0"/>
              <a:pPr/>
              <a:t>02/03/2015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2E17-CADA-1847-9407-615DFF2AEF8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AD28-6D3A-ED4A-B302-C9A1C30231BB}" type="datetimeFigureOut">
              <a:rPr lang="it-IT" smtClean="0"/>
              <a:pPr/>
              <a:t>02/03/2015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2E17-CADA-1847-9407-615DFF2AEF8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AD28-6D3A-ED4A-B302-C9A1C30231BB}" type="datetimeFigureOut">
              <a:rPr lang="it-IT" smtClean="0"/>
              <a:pPr/>
              <a:t>02/03/2015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2E17-CADA-1847-9407-615DFF2AEF8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AD28-6D3A-ED4A-B302-C9A1C30231BB}" type="datetimeFigureOut">
              <a:rPr lang="it-IT" smtClean="0"/>
              <a:pPr/>
              <a:t>02/03/2015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2E17-CADA-1847-9407-615DFF2AEF8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AD28-6D3A-ED4A-B302-C9A1C30231BB}" type="datetimeFigureOut">
              <a:rPr lang="it-IT" smtClean="0"/>
              <a:pPr/>
              <a:t>02/03/2015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2E17-CADA-1847-9407-615DFF2AEF8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AD28-6D3A-ED4A-B302-C9A1C30231BB}" type="datetimeFigureOut">
              <a:rPr lang="it-IT" smtClean="0"/>
              <a:pPr/>
              <a:t>02/03/2015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2E17-CADA-1847-9407-615DFF2AEF8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AD28-6D3A-ED4A-B302-C9A1C30231BB}" type="datetimeFigureOut">
              <a:rPr lang="it-IT" smtClean="0"/>
              <a:pPr/>
              <a:t>02/03/2015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2E17-CADA-1847-9407-615DFF2AEF8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AD28-6D3A-ED4A-B302-C9A1C30231BB}" type="datetimeFigureOut">
              <a:rPr lang="it-IT" smtClean="0"/>
              <a:pPr/>
              <a:t>02/03/2015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2E17-CADA-1847-9407-615DFF2AEF8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AD28-6D3A-ED4A-B302-C9A1C30231BB}" type="datetimeFigureOut">
              <a:rPr lang="it-IT" smtClean="0"/>
              <a:pPr/>
              <a:t>02/03/2015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2E17-CADA-1847-9407-615DFF2AEF8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AD28-6D3A-ED4A-B302-C9A1C30231BB}" type="datetimeFigureOut">
              <a:rPr lang="it-IT" smtClean="0"/>
              <a:pPr/>
              <a:t>02/03/2015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12E17-CADA-1847-9407-615DFF2AEF8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7AD28-6D3A-ED4A-B302-C9A1C30231BB}" type="datetimeFigureOut">
              <a:rPr lang="it-IT" smtClean="0"/>
              <a:pPr/>
              <a:t>02/03/2015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12E17-CADA-1847-9407-615DFF2AEF8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sz="4800" dirty="0" smtClean="0">
                <a:solidFill>
                  <a:srgbClr val="FFFF00"/>
                </a:solidFill>
              </a:rPr>
              <a:t>DALLE MANI </a:t>
            </a:r>
            <a:br>
              <a:rPr lang="it-IT" sz="4800" dirty="0" smtClean="0">
                <a:solidFill>
                  <a:srgbClr val="FFFF00"/>
                </a:solidFill>
              </a:rPr>
            </a:br>
            <a:r>
              <a:rPr lang="it-IT" sz="4800" dirty="0" smtClean="0">
                <a:solidFill>
                  <a:srgbClr val="FFFF00"/>
                </a:solidFill>
              </a:rPr>
              <a:t>AI PIEDI</a:t>
            </a:r>
            <a:endParaRPr lang="it-IT" sz="4800" dirty="0">
              <a:solidFill>
                <a:srgbClr val="FFFF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</a:rPr>
              <a:t>cosa passa in mente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7027333" y="6282267"/>
            <a:ext cx="1608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renato</a:t>
            </a:r>
            <a:r>
              <a:rPr lang="it-IT" dirty="0" smtClean="0"/>
              <a:t> marino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</a:rPr>
              <a:t>Effetti sulla </a:t>
            </a:r>
            <a:r>
              <a:rPr lang="it-IT" dirty="0" smtClean="0">
                <a:solidFill>
                  <a:srgbClr val="FF8000"/>
                </a:solidFill>
              </a:rPr>
              <a:t>   </a:t>
            </a:r>
            <a:r>
              <a:rPr lang="it-IT" dirty="0" smtClean="0">
                <a:solidFill>
                  <a:srgbClr val="00FF00"/>
                </a:solidFill>
              </a:rPr>
              <a:t>CONCENTRAZIONE</a:t>
            </a:r>
            <a:endParaRPr lang="it-IT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it-IT" dirty="0" smtClean="0">
                <a:solidFill>
                  <a:srgbClr val="FFFF00"/>
                </a:solidFill>
              </a:rPr>
              <a:t>        nell’immediato e nel tempo</a:t>
            </a:r>
            <a:endParaRPr lang="it-IT" dirty="0" smtClean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FF00"/>
                </a:solidFill>
              </a:rPr>
              <a:t>432520032744489856000</a:t>
            </a:r>
            <a:br>
              <a:rPr lang="it-IT" dirty="0" smtClean="0">
                <a:solidFill>
                  <a:srgbClr val="FFFF00"/>
                </a:solidFill>
              </a:rPr>
            </a:br>
            <a:r>
              <a:rPr lang="it-IT" dirty="0" smtClean="0">
                <a:solidFill>
                  <a:srgbClr val="FFFF00"/>
                </a:solidFill>
              </a:rPr>
              <a:t>4,3x10 alla19^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it-IT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it-IT" dirty="0" smtClean="0">
                <a:solidFill>
                  <a:srgbClr val="FFFF00"/>
                </a:solidFill>
              </a:rPr>
              <a:t>Solo per elencarle1” /1370 miliardi di anni</a:t>
            </a:r>
          </a:p>
          <a:p>
            <a:pPr>
              <a:buNone/>
            </a:pPr>
            <a:endParaRPr lang="it-IT" dirty="0">
              <a:solidFill>
                <a:srgbClr val="FFFF00"/>
              </a:solidFill>
            </a:endParaRPr>
          </a:p>
        </p:txBody>
      </p:sp>
      <p:pic>
        <p:nvPicPr>
          <p:cNvPr id="4" name="Immagine 3" descr="Schermata 2015-02-06 alle 22.28.0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1317" y="3835400"/>
            <a:ext cx="1587500" cy="173990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064932" y="1913467"/>
            <a:ext cx="48090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>
                <a:solidFill>
                  <a:srgbClr val="FFFF00"/>
                </a:solidFill>
              </a:rPr>
              <a:t>configurazioni</a:t>
            </a:r>
            <a:endParaRPr lang="it-IT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>
                <a:solidFill>
                  <a:srgbClr val="FFFF00"/>
                </a:solidFill>
              </a:rPr>
              <a:t>Si parte da una configurazione base e si                procede per permutazioni</a:t>
            </a:r>
          </a:p>
          <a:p>
            <a:pPr>
              <a:buNone/>
            </a:pPr>
            <a:r>
              <a:rPr lang="it-IT" dirty="0" smtClean="0">
                <a:solidFill>
                  <a:srgbClr val="FFFF00"/>
                </a:solidFill>
              </a:rPr>
              <a:t>       Si utilizzano teoremi matematici</a:t>
            </a:r>
          </a:p>
          <a:p>
            <a:pPr>
              <a:buNone/>
            </a:pPr>
            <a:r>
              <a:rPr lang="it-IT" dirty="0" smtClean="0">
                <a:solidFill>
                  <a:srgbClr val="FFFF00"/>
                </a:solidFill>
              </a:rPr>
              <a:t>              (teoremi dei gruppi)</a:t>
            </a:r>
          </a:p>
          <a:p>
            <a:pPr>
              <a:buNone/>
            </a:pPr>
            <a:r>
              <a:rPr lang="it-IT" dirty="0" smtClean="0">
                <a:solidFill>
                  <a:srgbClr val="FFFF00"/>
                </a:solidFill>
              </a:rPr>
              <a:t>       e metodi a strati sempre più rapidi</a:t>
            </a:r>
          </a:p>
          <a:p>
            <a:pPr>
              <a:buNone/>
            </a:pPr>
            <a:r>
              <a:rPr lang="it-IT" dirty="0" smtClean="0">
                <a:solidFill>
                  <a:srgbClr val="FF6600"/>
                </a:solidFill>
              </a:rPr>
              <a:t>               </a:t>
            </a:r>
            <a:r>
              <a:rPr lang="it-IT" dirty="0" err="1" smtClean="0">
                <a:solidFill>
                  <a:srgbClr val="FF6600"/>
                </a:solidFill>
              </a:rPr>
              <a:t>Speedcubing</a:t>
            </a:r>
            <a:r>
              <a:rPr lang="it-IT" dirty="0" smtClean="0">
                <a:solidFill>
                  <a:srgbClr val="FF6600"/>
                </a:solidFill>
              </a:rPr>
              <a:t>/algoritmi</a:t>
            </a:r>
          </a:p>
          <a:p>
            <a:pPr>
              <a:buNone/>
            </a:pPr>
            <a:endParaRPr lang="it-IT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it-IT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it-IT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>
                <a:solidFill>
                  <a:srgbClr val="FFFF00"/>
                </a:solidFill>
              </a:rPr>
              <a:t>                        20 le mosse</a:t>
            </a:r>
          </a:p>
          <a:p>
            <a:pPr>
              <a:buNone/>
            </a:pPr>
            <a:endParaRPr lang="it-IT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it-IT" dirty="0" smtClean="0">
                <a:solidFill>
                  <a:srgbClr val="FFFF00"/>
                </a:solidFill>
              </a:rPr>
              <a:t>Gare singole </a:t>
            </a:r>
            <a:r>
              <a:rPr lang="it-IT" dirty="0" err="1" smtClean="0">
                <a:solidFill>
                  <a:srgbClr val="FFFF00"/>
                </a:solidFill>
              </a:rPr>
              <a:t>5</a:t>
            </a:r>
            <a:r>
              <a:rPr lang="it-IT" dirty="0" smtClean="0">
                <a:solidFill>
                  <a:srgbClr val="FFFF00"/>
                </a:solidFill>
              </a:rPr>
              <a:t>”54 record mondiale</a:t>
            </a:r>
          </a:p>
          <a:p>
            <a:pPr>
              <a:buNone/>
            </a:pPr>
            <a:r>
              <a:rPr lang="it-IT" dirty="0" smtClean="0">
                <a:solidFill>
                  <a:srgbClr val="FFFF00"/>
                </a:solidFill>
              </a:rPr>
              <a:t>Gare a </a:t>
            </a:r>
            <a:r>
              <a:rPr lang="it-IT" dirty="0" err="1" smtClean="0">
                <a:solidFill>
                  <a:srgbClr val="FFFF00"/>
                </a:solidFill>
              </a:rPr>
              <a:t>5</a:t>
            </a:r>
            <a:r>
              <a:rPr lang="it-IT" dirty="0" smtClean="0">
                <a:solidFill>
                  <a:srgbClr val="FFFF00"/>
                </a:solidFill>
              </a:rPr>
              <a:t> </a:t>
            </a:r>
            <a:r>
              <a:rPr lang="it-IT" dirty="0" err="1" smtClean="0">
                <a:solidFill>
                  <a:srgbClr val="FFFF00"/>
                </a:solidFill>
              </a:rPr>
              <a:t>manches</a:t>
            </a:r>
            <a:r>
              <a:rPr lang="it-IT" dirty="0" smtClean="0">
                <a:solidFill>
                  <a:srgbClr val="FFFF00"/>
                </a:solidFill>
              </a:rPr>
              <a:t> in </a:t>
            </a:r>
            <a:r>
              <a:rPr lang="it-IT" dirty="0" err="1" smtClean="0">
                <a:solidFill>
                  <a:srgbClr val="FFFF00"/>
                </a:solidFill>
              </a:rPr>
              <a:t>italia</a:t>
            </a:r>
            <a:r>
              <a:rPr lang="it-IT" dirty="0" smtClean="0">
                <a:solidFill>
                  <a:srgbClr val="FFFF00"/>
                </a:solidFill>
              </a:rPr>
              <a:t> media </a:t>
            </a:r>
            <a:r>
              <a:rPr lang="it-IT" dirty="0" err="1" smtClean="0">
                <a:solidFill>
                  <a:srgbClr val="FFFF00"/>
                </a:solidFill>
              </a:rPr>
              <a:t>8</a:t>
            </a:r>
            <a:r>
              <a:rPr lang="it-IT" dirty="0" smtClean="0">
                <a:solidFill>
                  <a:srgbClr val="FFFF00"/>
                </a:solidFill>
              </a:rPr>
              <a:t>”54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FF00"/>
                </a:solidFill>
              </a:rPr>
              <a:t>COMPETIZIONI</a:t>
            </a:r>
            <a:endParaRPr lang="it-IT" sz="3600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>
                <a:solidFill>
                  <a:srgbClr val="FFFF00"/>
                </a:solidFill>
              </a:rPr>
              <a:t>              pratiche            meccaniche </a:t>
            </a:r>
          </a:p>
          <a:p>
            <a:pPr>
              <a:buNone/>
            </a:pPr>
            <a:r>
              <a:rPr lang="it-IT" dirty="0" smtClean="0">
                <a:solidFill>
                  <a:srgbClr val="FFFF00"/>
                </a:solidFill>
              </a:rPr>
              <a:t>             </a:t>
            </a:r>
            <a:r>
              <a:rPr lang="it-IT" dirty="0" smtClean="0">
                <a:solidFill>
                  <a:srgbClr val="FF0000"/>
                </a:solidFill>
              </a:rPr>
              <a:t>presupposti neurofisiologici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             </a:t>
            </a:r>
            <a:r>
              <a:rPr lang="it-IT" dirty="0" smtClean="0">
                <a:solidFill>
                  <a:srgbClr val="FFFF00"/>
                </a:solidFill>
              </a:rPr>
              <a:t>aspetti mentali e coordinativi</a:t>
            </a:r>
            <a:endParaRPr lang="it-IT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</a:rPr>
              <a:t>COMPETIZIONI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>
                <a:solidFill>
                  <a:srgbClr val="FFFF00"/>
                </a:solidFill>
              </a:rPr>
              <a:t>            di ordine organico fisiologico</a:t>
            </a:r>
          </a:p>
          <a:p>
            <a:pPr>
              <a:buNone/>
            </a:pPr>
            <a:endParaRPr lang="it-IT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it-IT" dirty="0" smtClean="0">
                <a:solidFill>
                  <a:srgbClr val="FFFF00"/>
                </a:solidFill>
              </a:rPr>
              <a:t>                                    </a:t>
            </a:r>
            <a:endParaRPr lang="it-IT" dirty="0">
              <a:solidFill>
                <a:srgbClr val="FFFF00"/>
              </a:solidFill>
            </a:endParaRPr>
          </a:p>
        </p:txBody>
      </p:sp>
      <p:pic>
        <p:nvPicPr>
          <p:cNvPr id="4" name="Immagine 3" descr="Schermata 2015-02-06 alle 22.45.4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9467" y="2327249"/>
            <a:ext cx="3378200" cy="184150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675467" y="28786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pic>
        <p:nvPicPr>
          <p:cNvPr id="6" name="Immagine 5" descr="Schermata 2015-02-06 alle 22.48.27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2878667"/>
            <a:ext cx="3048000" cy="2070100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5571067" y="51985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pic>
        <p:nvPicPr>
          <p:cNvPr id="8" name="Immagine 7" descr="Schermata 2015-02-06 alle 22.51.1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8867" y="4290483"/>
            <a:ext cx="3098800" cy="1816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</a:rPr>
              <a:t>L’allenamento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>
                <a:solidFill>
                  <a:srgbClr val="FFFF00"/>
                </a:solidFill>
              </a:rPr>
              <a:t>Specifico, utilizza le diverse capacità fisiche</a:t>
            </a:r>
          </a:p>
          <a:p>
            <a:pPr>
              <a:buNone/>
            </a:pPr>
            <a:endParaRPr lang="it-IT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it-IT" dirty="0" smtClean="0">
                <a:solidFill>
                  <a:srgbClr val="FF6600"/>
                </a:solidFill>
              </a:rPr>
              <a:t>                             </a:t>
            </a:r>
            <a:r>
              <a:rPr lang="it-IT" sz="3600" dirty="0" smtClean="0">
                <a:solidFill>
                  <a:srgbClr val="FF6600"/>
                </a:solidFill>
              </a:rPr>
              <a:t>esaltate</a:t>
            </a:r>
          </a:p>
          <a:p>
            <a:pPr>
              <a:buNone/>
            </a:pPr>
            <a:endParaRPr lang="it-IT" sz="3600" dirty="0" smtClean="0">
              <a:solidFill>
                <a:srgbClr val="FF6600"/>
              </a:solidFill>
            </a:endParaRPr>
          </a:p>
          <a:p>
            <a:pPr>
              <a:buNone/>
            </a:pPr>
            <a:r>
              <a:rPr lang="it-IT" sz="3600" dirty="0" smtClean="0">
                <a:solidFill>
                  <a:srgbClr val="FFFF00"/>
                </a:solidFill>
              </a:rPr>
              <a:t>        con mezzi e metodi diversificati</a:t>
            </a:r>
            <a:endParaRPr lang="it-IT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0400" y="274638"/>
            <a:ext cx="8026400" cy="470429"/>
          </a:xfrm>
        </p:spPr>
        <p:txBody>
          <a:bodyPr>
            <a:normAutofit fontScale="90000"/>
          </a:bodyPr>
          <a:lstStyle/>
          <a:p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79600"/>
            <a:ext cx="8229600" cy="42465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sz="4000" dirty="0" smtClean="0">
                <a:solidFill>
                  <a:srgbClr val="FFFF00"/>
                </a:solidFill>
              </a:rPr>
              <a:t>Forza      </a:t>
            </a:r>
            <a:r>
              <a:rPr lang="it-IT" sz="4000" dirty="0" smtClean="0">
                <a:solidFill>
                  <a:srgbClr val="FF6600"/>
                </a:solidFill>
              </a:rPr>
              <a:t>Resistenza</a:t>
            </a:r>
          </a:p>
          <a:p>
            <a:pPr>
              <a:buNone/>
            </a:pPr>
            <a:r>
              <a:rPr lang="it-IT" sz="4000" dirty="0" smtClean="0">
                <a:solidFill>
                  <a:srgbClr val="CCFFCC"/>
                </a:solidFill>
              </a:rPr>
              <a:t>Velocità             </a:t>
            </a:r>
            <a:r>
              <a:rPr lang="it-IT" sz="4000" dirty="0" smtClean="0">
                <a:solidFill>
                  <a:schemeClr val="bg1"/>
                </a:solidFill>
              </a:rPr>
              <a:t>Coordinazione</a:t>
            </a:r>
            <a:endParaRPr lang="it-IT" sz="40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it-IT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Precisione</a:t>
            </a:r>
            <a:r>
              <a:rPr lang="it-IT" sz="4000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endParaRPr lang="it-IT" sz="40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it-IT" sz="4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Ritmo               </a:t>
            </a:r>
            <a:r>
              <a:rPr lang="it-IT" sz="40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Elasticità</a:t>
            </a:r>
            <a:endParaRPr lang="it-IT" sz="4000" dirty="0" smtClean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r>
              <a:rPr lang="it-IT" sz="4000" dirty="0" smtClean="0">
                <a:solidFill>
                  <a:schemeClr val="bg1"/>
                </a:solidFill>
              </a:rPr>
              <a:t>        </a:t>
            </a:r>
            <a:endParaRPr lang="it-IT" sz="4000" dirty="0">
              <a:solidFill>
                <a:srgbClr val="CCFF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>
                <a:solidFill>
                  <a:srgbClr val="FFFF00"/>
                </a:solidFill>
              </a:rPr>
              <a:t>Allenamento Ideomotorio</a:t>
            </a:r>
            <a:endParaRPr lang="it-IT" sz="4000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7067" y="1600200"/>
            <a:ext cx="8906933" cy="4525963"/>
          </a:xfrm>
        </p:spPr>
        <p:txBody>
          <a:bodyPr/>
          <a:lstStyle/>
          <a:p>
            <a:pPr>
              <a:buNone/>
            </a:pPr>
            <a:r>
              <a:rPr lang="it-IT" dirty="0" err="1" smtClean="0">
                <a:solidFill>
                  <a:srgbClr val="FFFF00"/>
                </a:solidFill>
              </a:rPr>
              <a:t>Mental</a:t>
            </a:r>
            <a:r>
              <a:rPr lang="it-IT" dirty="0" smtClean="0">
                <a:solidFill>
                  <a:srgbClr val="FFFF00"/>
                </a:solidFill>
              </a:rPr>
              <a:t> training:  è la rappresentazione mentale</a:t>
            </a:r>
          </a:p>
          <a:p>
            <a:pPr>
              <a:buNone/>
            </a:pPr>
            <a:r>
              <a:rPr lang="it-IT" dirty="0">
                <a:solidFill>
                  <a:srgbClr val="FFFF00"/>
                </a:solidFill>
              </a:rPr>
              <a:t>s</a:t>
            </a:r>
            <a:r>
              <a:rPr lang="it-IT" dirty="0" smtClean="0">
                <a:solidFill>
                  <a:srgbClr val="FFFF00"/>
                </a:solidFill>
              </a:rPr>
              <a:t>istematicamente ripetuta che deve essere           </a:t>
            </a:r>
            <a:r>
              <a:rPr lang="it-IT" dirty="0" smtClean="0">
                <a:solidFill>
                  <a:srgbClr val="00FF00"/>
                </a:solidFill>
              </a:rPr>
              <a:t>appresa, perfezionata e stabilizzata</a:t>
            </a:r>
            <a:r>
              <a:rPr lang="it-IT" dirty="0" smtClean="0">
                <a:solidFill>
                  <a:srgbClr val="FFFF00"/>
                </a:solidFill>
              </a:rPr>
              <a:t>,</a:t>
            </a:r>
          </a:p>
          <a:p>
            <a:pPr>
              <a:buNone/>
            </a:pPr>
            <a:r>
              <a:rPr lang="it-IT" dirty="0" smtClean="0">
                <a:solidFill>
                  <a:srgbClr val="FFFF00"/>
                </a:solidFill>
              </a:rPr>
              <a:t>             dell’azione da compiere</a:t>
            </a:r>
          </a:p>
          <a:p>
            <a:pPr>
              <a:buNone/>
            </a:pPr>
            <a:r>
              <a:rPr lang="it-IT" dirty="0" smtClean="0">
                <a:solidFill>
                  <a:srgbClr val="FFFF00"/>
                </a:solidFill>
              </a:rPr>
              <a:t>         senza esecuzione reale visibile</a:t>
            </a:r>
            <a:endParaRPr lang="it-IT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149</Words>
  <Application>Microsoft Office PowerPoint</Application>
  <PresentationFormat>Presentazione su schermo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DALLE MANI  AI PIEDI</vt:lpstr>
      <vt:lpstr>432520032744489856000 4,3x10 alla19^</vt:lpstr>
      <vt:lpstr>Presentazione standard di PowerPoint</vt:lpstr>
      <vt:lpstr>Presentazione standard di PowerPoint</vt:lpstr>
      <vt:lpstr>COMPETIZIONI</vt:lpstr>
      <vt:lpstr>COMPETIZIONI</vt:lpstr>
      <vt:lpstr>L’allenamento</vt:lpstr>
      <vt:lpstr>Presentazione standard di PowerPoint</vt:lpstr>
      <vt:lpstr>Allenamento Ideomotorio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DALLE MANI  AI PIEDI</dc:title>
  <dc:creator>... ..</dc:creator>
  <cp:lastModifiedBy>PC</cp:lastModifiedBy>
  <cp:revision>2</cp:revision>
  <dcterms:created xsi:type="dcterms:W3CDTF">2015-02-11T18:13:20Z</dcterms:created>
  <dcterms:modified xsi:type="dcterms:W3CDTF">2015-03-02T14:56:08Z</dcterms:modified>
</cp:coreProperties>
</file>