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7" r:id="rId4"/>
    <p:sldId id="258" r:id="rId5"/>
    <p:sldId id="273" r:id="rId6"/>
    <p:sldId id="275" r:id="rId7"/>
    <p:sldId id="270" r:id="rId8"/>
    <p:sldId id="27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29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56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67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06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32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0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0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36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32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47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83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AFC82-197F-42D4-B0C5-82641F7CCC5E}" type="datetimeFigureOut">
              <a:rPr lang="it-IT" smtClean="0"/>
              <a:t>13/12/2020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7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3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8" y="1703156"/>
            <a:ext cx="9217688" cy="51548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1" y="-6457"/>
            <a:ext cx="3434675" cy="17096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839" y="262647"/>
            <a:ext cx="1737035" cy="12122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331" y="176233"/>
            <a:ext cx="1345520" cy="13850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26572" y="5577602"/>
            <a:ext cx="826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Fusilli Lavorati a Mano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 uno dei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 più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celebri del Pastificio Gentile. </a:t>
            </a:r>
          </a:p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fusillare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ancora oggi attorcigliano le tagliatelle ad un ferro da calza e, con un gesto deciso dell’avambraccio, creano la forma che caratterizza questo formato, rendendo unico ogni fusillo.</a:t>
            </a:r>
          </a:p>
        </p:txBody>
      </p:sp>
      <p:sp>
        <p:nvSpPr>
          <p:cNvPr id="8" name="AutoShape 4" descr="Istituto di Istruzione Federico Caffè - www.federicocaffe.gov.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5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9" y="2137076"/>
            <a:ext cx="4505419" cy="45467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72" y="531147"/>
            <a:ext cx="4062195" cy="20204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049" y="408351"/>
            <a:ext cx="2603218" cy="181676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680858" y="3042812"/>
            <a:ext cx="40625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pulire il forno adibito alla produzione dei famosissimi e squisitissimi fusilli a mano Gentile,</a:t>
            </a:r>
          </a:p>
          <a:p>
            <a:pPr lvl="0" algn="just"/>
            <a:r>
              <a:rPr lang="it-IT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Lino </a:t>
            </a:r>
            <a:r>
              <a:rPr lang="it-I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impiegherebbe da solo </a:t>
            </a:r>
            <a:r>
              <a:rPr lang="it-IT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it-IT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it-I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 figlio Alberto impiegherebbe, invece, </a:t>
            </a:r>
            <a:r>
              <a:rPr lang="it-IT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it-IT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it-IT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 </a:t>
            </a:r>
            <a:r>
              <a:rPr lang="it-IT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impiegherebbero </a:t>
            </a:r>
            <a:r>
              <a:rPr lang="it-IT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insieme?</a:t>
            </a:r>
            <a:endParaRPr lang="it-IT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43" y="5394913"/>
            <a:ext cx="103641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05202" y="3555251"/>
            <a:ext cx="5546912" cy="3761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" name="Rettangolo 2"/>
          <p:cNvSpPr/>
          <p:nvPr/>
        </p:nvSpPr>
        <p:spPr>
          <a:xfrm>
            <a:off x="811989" y="2863802"/>
            <a:ext cx="5298141" cy="605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Rettangolo 1"/>
          <p:cNvSpPr/>
          <p:nvPr/>
        </p:nvSpPr>
        <p:spPr>
          <a:xfrm>
            <a:off x="811989" y="2236305"/>
            <a:ext cx="3872027" cy="517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026" name="Picture 2" descr="Monteverdiadi - Finale Gara di Matematica - www.federicocaffe.gov.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86" y="243395"/>
            <a:ext cx="2531987" cy="126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79" y="426320"/>
            <a:ext cx="1424161" cy="99691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50367" y="1563131"/>
            <a:ext cx="566834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pulire il forno adibito alla produzione dei famosissimi e squisitissimi fusilli a mano Gentile,</a:t>
            </a:r>
          </a:p>
          <a:p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Lino impiegherebbe da solo 1h. </a:t>
            </a:r>
          </a:p>
          <a:p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Suo figlio Alberto impiegherebbe, invece, </a:t>
            </a:r>
            <a:r>
              <a:rPr lang="it-I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Quanto tempo impiegherebbero </a:t>
            </a:r>
            <a:r>
              <a:rPr lang="it-I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pulendo insieme?</a:t>
            </a: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949" y="4130484"/>
            <a:ext cx="3444538" cy="23243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717" y="2236305"/>
            <a:ext cx="1648016" cy="15338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0240" y="4770003"/>
            <a:ext cx="3028825" cy="15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27" y="3144633"/>
            <a:ext cx="2853046" cy="1467541"/>
          </a:xfrm>
          <a:prstGeom prst="rect">
            <a:avLst/>
          </a:prstGeom>
        </p:spPr>
      </p:pic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14" y="403229"/>
            <a:ext cx="2536156" cy="126198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853" y="504554"/>
            <a:ext cx="1426588" cy="9937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tangolo 12"/>
              <p:cNvSpPr/>
              <p:nvPr/>
            </p:nvSpPr>
            <p:spPr>
              <a:xfrm>
                <a:off x="450127" y="2335886"/>
                <a:ext cx="5810313" cy="847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 minuto  Lino pulirebbe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 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forno  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endParaRPr lang="it-IT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7" y="2335886"/>
                <a:ext cx="5810313" cy="847027"/>
              </a:xfrm>
              <a:prstGeom prst="rect">
                <a:avLst/>
              </a:prstGeom>
              <a:blipFill rotWithShape="0">
                <a:blip r:embed="rId5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5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27" y="3144633"/>
            <a:ext cx="2853046" cy="1467541"/>
          </a:xfrm>
          <a:prstGeom prst="rect">
            <a:avLst/>
          </a:prstGeom>
        </p:spPr>
      </p:pic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14" y="403229"/>
            <a:ext cx="2536156" cy="126198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853" y="504554"/>
            <a:ext cx="1426588" cy="9937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tangolo 12"/>
              <p:cNvSpPr/>
              <p:nvPr/>
            </p:nvSpPr>
            <p:spPr>
              <a:xfrm>
                <a:off x="450127" y="3443048"/>
                <a:ext cx="5923247" cy="594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it-IT" sz="23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 minuto  Alberto pulirebbe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3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it-IT" sz="23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del </a:t>
                </a:r>
                <a:r>
                  <a:rPr lang="it-IT" sz="2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forno               </a:t>
                </a:r>
              </a:p>
            </p:txBody>
          </p:sp>
        </mc:Choice>
        <mc:Fallback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7" y="3443048"/>
                <a:ext cx="5923247" cy="594330"/>
              </a:xfrm>
              <a:prstGeom prst="rect">
                <a:avLst/>
              </a:prstGeom>
              <a:blipFill rotWithShape="0">
                <a:blip r:embed="rId5"/>
                <a:stretch>
                  <a:fillRect l="-1543" r="-15947" b="-82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450127" y="2335886"/>
                <a:ext cx="5810313" cy="847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 minuto  Lino pulirebbe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 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forno  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endParaRPr lang="it-IT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7" y="2335886"/>
                <a:ext cx="5810313" cy="847027"/>
              </a:xfrm>
              <a:prstGeom prst="rect">
                <a:avLst/>
              </a:prstGeom>
              <a:blipFill rotWithShape="0">
                <a:blip r:embed="rId6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4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27" y="3144633"/>
            <a:ext cx="2853046" cy="1467541"/>
          </a:xfrm>
          <a:prstGeom prst="rect">
            <a:avLst/>
          </a:prstGeom>
        </p:spPr>
      </p:pic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14" y="403229"/>
            <a:ext cx="2536156" cy="126198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853" y="504554"/>
            <a:ext cx="1426588" cy="9937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tangolo 12"/>
              <p:cNvSpPr/>
              <p:nvPr/>
            </p:nvSpPr>
            <p:spPr>
              <a:xfrm>
                <a:off x="450127" y="3443048"/>
                <a:ext cx="5923247" cy="594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it-IT" sz="23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 minuto  Alberto pulirebbe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3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it-IT" sz="23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del </a:t>
                </a:r>
                <a:r>
                  <a:rPr lang="it-IT" sz="2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forno               </a:t>
                </a:r>
              </a:p>
            </p:txBody>
          </p:sp>
        </mc:Choice>
        <mc:Fallback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7" y="3443048"/>
                <a:ext cx="5923247" cy="594330"/>
              </a:xfrm>
              <a:prstGeom prst="rect">
                <a:avLst/>
              </a:prstGeom>
              <a:blipFill rotWithShape="0">
                <a:blip r:embed="rId5"/>
                <a:stretch>
                  <a:fillRect l="-1543" r="-15947" b="-82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450127" y="2335886"/>
                <a:ext cx="5810313" cy="847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 minuto  Lino pulirebbe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 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forno  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endParaRPr lang="it-IT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7" y="2335886"/>
                <a:ext cx="5810313" cy="847027"/>
              </a:xfrm>
              <a:prstGeom prst="rect">
                <a:avLst/>
              </a:prstGeom>
              <a:blipFill rotWithShape="0">
                <a:blip r:embed="rId6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tangolo 8"/>
              <p:cNvSpPr/>
              <p:nvPr/>
            </p:nvSpPr>
            <p:spPr>
              <a:xfrm>
                <a:off x="450127" y="4494240"/>
                <a:ext cx="7382467" cy="878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 un minuto  entrambi pulirebbero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120</m:t>
                        </m:r>
                      </m:den>
                    </m:f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 </a:t>
                </a: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forno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7" y="4494240"/>
                <a:ext cx="7382467" cy="878189"/>
              </a:xfrm>
              <a:prstGeom prst="rect">
                <a:avLst/>
              </a:prstGeom>
              <a:blipFill rotWithShape="0">
                <a:blip r:embed="rId7"/>
                <a:stretch>
                  <a:fillRect l="-1321" r="-78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8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29" y="2281085"/>
            <a:ext cx="2501181" cy="1286550"/>
          </a:xfrm>
          <a:prstGeom prst="rect">
            <a:avLst/>
          </a:prstGeom>
        </p:spPr>
      </p:pic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861593" y="2009787"/>
                <a:ext cx="359073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593" y="2009787"/>
                <a:ext cx="359073" cy="607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567551" y="2046881"/>
            <a:ext cx="5227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un minuto  Lino pulirebbe        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</a:t>
            </a: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forno 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712" y="2921304"/>
            <a:ext cx="597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un minuto  Alberto pulirebbe          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</a:t>
            </a: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forno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159168" y="2890014"/>
                <a:ext cx="508152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168" y="2890014"/>
                <a:ext cx="508152" cy="607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1201044" y="4601098"/>
                <a:ext cx="3448594" cy="699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60</m:t>
                        </m:r>
                      </m:den>
                    </m:f>
                    <m:r>
                      <a:rPr kumimoji="0" lang="it-IT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120</m:t>
                        </m:r>
                      </m:den>
                    </m:f>
                  </m:oMath>
                </a14:m>
                <a:r>
                  <a:rPr kumimoji="0" lang="it-I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2+1</m:t>
                        </m:r>
                      </m:num>
                      <m:den>
                        <m:r>
                          <a:rPr kumimoji="0" lang="it-IT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120</m:t>
                        </m:r>
                      </m:den>
                    </m:f>
                  </m:oMath>
                </a14:m>
                <a:endParaRPr kumimoji="0" 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44" y="4601098"/>
                <a:ext cx="3448594" cy="699487"/>
              </a:xfrm>
              <a:prstGeom prst="rect">
                <a:avLst/>
              </a:prstGeom>
              <a:blipFill>
                <a:blip r:embed="rId6"/>
                <a:stretch>
                  <a:fillRect t="-2609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ccia a destra 16"/>
          <p:cNvSpPr/>
          <p:nvPr/>
        </p:nvSpPr>
        <p:spPr>
          <a:xfrm>
            <a:off x="4247427" y="4781608"/>
            <a:ext cx="520239" cy="342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4598777" y="4557752"/>
                <a:ext cx="1101427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it-IT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77" y="4557752"/>
                <a:ext cx="1101427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1 5"/>
          <p:cNvCxnSpPr/>
          <p:nvPr/>
        </p:nvCxnSpPr>
        <p:spPr>
          <a:xfrm>
            <a:off x="4983483" y="4599871"/>
            <a:ext cx="302558" cy="363474"/>
          </a:xfrm>
          <a:prstGeom prst="line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5"/>
          <p:cNvCxnSpPr/>
          <p:nvPr/>
        </p:nvCxnSpPr>
        <p:spPr>
          <a:xfrm>
            <a:off x="5063367" y="5037494"/>
            <a:ext cx="302558" cy="363474"/>
          </a:xfrm>
          <a:prstGeom prst="line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6227639" y="4599871"/>
                <a:ext cx="59343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39" y="4599871"/>
                <a:ext cx="593431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ccia a destra 25"/>
          <p:cNvSpPr/>
          <p:nvPr/>
        </p:nvSpPr>
        <p:spPr>
          <a:xfrm>
            <a:off x="5629574" y="4807392"/>
            <a:ext cx="520239" cy="342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1044" y="391811"/>
            <a:ext cx="2536156" cy="12619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533" y="516551"/>
            <a:ext cx="1426588" cy="9937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722010" y="3677678"/>
                <a:ext cx="7382467" cy="847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 un minuto  entrambi pulirebbero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 </a:t>
                </a: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forno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10" y="3677678"/>
                <a:ext cx="7382467" cy="847027"/>
              </a:xfrm>
              <a:prstGeom prst="rect">
                <a:avLst/>
              </a:prstGeom>
              <a:blipFill rotWithShape="0">
                <a:blip r:embed="rId11"/>
                <a:stretch>
                  <a:fillRect l="-1239" r="-90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4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257" y="1959608"/>
            <a:ext cx="2507126" cy="1289608"/>
          </a:xfrm>
          <a:prstGeom prst="rect">
            <a:avLst/>
          </a:prstGeom>
        </p:spPr>
      </p:pic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981090" y="1562348"/>
                <a:ext cx="359073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90" y="1562348"/>
                <a:ext cx="359073" cy="607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493825" y="1638077"/>
            <a:ext cx="60550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un minuto  Lino pulirebbe             del forno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93825" y="2765150"/>
            <a:ext cx="5488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un minuto  Alberto pulirebbe            del forno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086087" y="2719994"/>
                <a:ext cx="508152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87" y="2719994"/>
                <a:ext cx="508152" cy="607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tangolo 13"/>
          <p:cNvSpPr/>
          <p:nvPr/>
        </p:nvSpPr>
        <p:spPr>
          <a:xfrm>
            <a:off x="493825" y="3703397"/>
            <a:ext cx="8343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un minuto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entrambi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pulirebbero                 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del forno, </a:t>
            </a:r>
            <a:r>
              <a:rPr kumimoji="0" lang="it-IT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cioè         </a:t>
            </a: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forno.    </a:t>
            </a: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/>
              <p:cNvSpPr txBox="1"/>
              <p:nvPr/>
            </p:nvSpPr>
            <p:spPr>
              <a:xfrm>
                <a:off x="4278082" y="3644611"/>
                <a:ext cx="1127937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den>
                      </m:f>
                      <m:r>
                        <a:rPr kumimoji="0" lang="it-IT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082" y="3644611"/>
                <a:ext cx="1127937" cy="6071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ttangolo 20"/>
              <p:cNvSpPr/>
              <p:nvPr/>
            </p:nvSpPr>
            <p:spPr>
              <a:xfrm>
                <a:off x="7132110" y="3598444"/>
                <a:ext cx="543739" cy="699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110" y="3598444"/>
                <a:ext cx="543739" cy="6994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652101" y="4979888"/>
                <a:ext cx="8026774" cy="1901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2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Ogni </a:t>
                </a:r>
                <a:r>
                  <a:rPr kumimoji="0" lang="it-IT" sz="2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minuto entrambi pulirebbero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2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2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it-IT" sz="2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kumimoji="0" lang="it-IT" sz="2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kumimoji="0" lang="it-IT" sz="2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 forno,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it-IT" sz="2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allora per pulirlo</a:t>
                </a:r>
                <a:r>
                  <a:rPr kumimoji="0" lang="it-IT" sz="21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2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 intero impiegherebbero </a:t>
                </a:r>
                <a:r>
                  <a:rPr kumimoji="0" lang="it-IT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minuti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01" y="4979888"/>
                <a:ext cx="8026774" cy="1901354"/>
              </a:xfrm>
              <a:prstGeom prst="rect">
                <a:avLst/>
              </a:prstGeom>
              <a:blipFill rotWithShape="0">
                <a:blip r:embed="rId7"/>
                <a:stretch>
                  <a:fillRect l="-9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950" y="117912"/>
            <a:ext cx="2536156" cy="12619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1633" y="282417"/>
            <a:ext cx="1426588" cy="9937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3246" y="5756193"/>
            <a:ext cx="1310754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204</Words>
  <Application>Microsoft Office PowerPoint</Application>
  <PresentationFormat>Presentazione su schermo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Marchesano</dc:creator>
  <cp:lastModifiedBy>Claudio Marchesano</cp:lastModifiedBy>
  <cp:revision>42</cp:revision>
  <dcterms:created xsi:type="dcterms:W3CDTF">2020-12-11T19:12:45Z</dcterms:created>
  <dcterms:modified xsi:type="dcterms:W3CDTF">2020-12-13T09:25:48Z</dcterms:modified>
</cp:coreProperties>
</file>