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73" r:id="rId6"/>
    <p:sldId id="275" r:id="rId7"/>
    <p:sldId id="270" r:id="rId8"/>
    <p:sldId id="276" r:id="rId9"/>
    <p:sldId id="27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6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2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0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3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3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7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3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FC82-197F-42D4-B0C5-82641F7CCC5E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ED75-20D5-4ED5-AFF4-21A020C91D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8" y="1703156"/>
            <a:ext cx="9217688" cy="51548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1" y="-6457"/>
            <a:ext cx="3434675" cy="17096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39" y="262647"/>
            <a:ext cx="1737035" cy="1212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31" y="176233"/>
            <a:ext cx="1345520" cy="13850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6572" y="5577602"/>
            <a:ext cx="826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Fusilli Lavorati a Mano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uno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 più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celebri del Pastificio Gentile. </a:t>
            </a:r>
          </a:p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fusillare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ancora oggi attorcigliano le tagliatelle ad un ferro da calza e, con un gesto deciso dell’avambraccio, creano la forma che caratterizza questo formato, rendendo unico ogni fusillo.</a:t>
            </a:r>
          </a:p>
        </p:txBody>
      </p:sp>
      <p:sp>
        <p:nvSpPr>
          <p:cNvPr id="8" name="AutoShape 4" descr="Istituto di Istruzione Federico Caffè - www.federicocaffe.gov.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5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9" y="2137076"/>
            <a:ext cx="4505419" cy="45467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2" y="531147"/>
            <a:ext cx="4062195" cy="20204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049" y="408351"/>
            <a:ext cx="2603218" cy="181676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80858" y="3042812"/>
            <a:ext cx="4062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pulire il forno adibito alla produzione dei famosissimi e squisitissimi fusilli a mano Gentile,</a:t>
            </a:r>
          </a:p>
          <a:p>
            <a:pPr lvl="0" algn="just"/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 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impiegherebbe da solo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it-IT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Insieme a suo figlio Pasquale impiegherebbe , </a:t>
            </a:r>
            <a:r>
              <a:rPr lang="it-IT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invece,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minuti</a:t>
            </a:r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it-IT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 </a:t>
            </a:r>
            <a:r>
              <a:rPr lang="it-IT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it-IT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impiegherebbe Pasquale da solo?</a:t>
            </a:r>
            <a:endParaRPr lang="it-IT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43" y="5394913"/>
            <a:ext cx="103641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05202" y="3555251"/>
            <a:ext cx="5546912" cy="376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" name="Rettangolo 2"/>
          <p:cNvSpPr/>
          <p:nvPr/>
        </p:nvSpPr>
        <p:spPr>
          <a:xfrm>
            <a:off x="811989" y="2946178"/>
            <a:ext cx="6001041" cy="523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" name="Rettangolo 1"/>
          <p:cNvSpPr/>
          <p:nvPr/>
        </p:nvSpPr>
        <p:spPr>
          <a:xfrm>
            <a:off x="811989" y="2236305"/>
            <a:ext cx="3872027" cy="51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026" name="Picture 2" descr="Monteverdiadi - Finale Gara di Matematica - www.federicocaffe.gov.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6" y="243395"/>
            <a:ext cx="2531987" cy="12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53" y="508696"/>
            <a:ext cx="1424161" cy="9969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5202" y="1629034"/>
            <a:ext cx="627252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pulire il forno adibito alla produzione dei famosissimi e squisitissimi fusilli a mano Gentile,</a:t>
            </a: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Lino impiegherebbe da solo 1h.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Insieme a Pasquale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impiegherebbe, invece,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minuti</a:t>
            </a:r>
            <a:r>
              <a:rPr lang="it-I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Quanto tempo </a:t>
            </a:r>
            <a:r>
              <a:rPr lang="it-IT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impiegherebbe Pasquale da solo ?</a:t>
            </a:r>
            <a:endParaRPr lang="it-IT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49" y="4130484"/>
            <a:ext cx="3444538" cy="23243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17" y="2236305"/>
            <a:ext cx="1648016" cy="15338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240" y="4770003"/>
            <a:ext cx="3028825" cy="15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5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450127" y="3443048"/>
                <a:ext cx="5923247" cy="94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insieme a Pasquale pulirebbe</a:t>
                </a:r>
              </a:p>
              <a:p>
                <a:pPr lvl="0"/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3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del </a:t>
                </a:r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            </a:t>
                </a: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3443048"/>
                <a:ext cx="5923247" cy="948273"/>
              </a:xfrm>
              <a:prstGeom prst="rect">
                <a:avLst/>
              </a:prstGeom>
              <a:blipFill rotWithShape="0">
                <a:blip r:embed="rId5"/>
                <a:stretch>
                  <a:fillRect l="-1543" t="-5806" r="-14198" b="-51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6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7" y="3144633"/>
            <a:ext cx="2853046" cy="1467541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14" y="403229"/>
            <a:ext cx="2536156" cy="126198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53" y="504554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 Lino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del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endParaRPr lang="it-IT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2335886"/>
                <a:ext cx="5810313" cy="847027"/>
              </a:xfrm>
              <a:prstGeom prst="rect">
                <a:avLst/>
              </a:prstGeom>
              <a:blipFill rotWithShape="0">
                <a:blip r:embed="rId6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50127" y="4494240"/>
                <a:ext cx="7382467" cy="1955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un minuto  </a:t>
                </a:r>
                <a:r>
                  <a:rPr lang="it-IT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Pasquale</a:t>
                </a: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 forno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it-IT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(cioè pulirebbe quanto</a:t>
                </a:r>
                <a:r>
                  <a:rPr kumimoji="0" lang="it-IT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riesce a pulire insieme a Lino MENO   quanto pulirebbe Lino da solo)</a:t>
                </a: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</a:t>
                </a: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4494240"/>
                <a:ext cx="7382467" cy="1955022"/>
              </a:xfrm>
              <a:prstGeom prst="rect">
                <a:avLst/>
              </a:prstGeom>
              <a:blipFill rotWithShape="0">
                <a:blip r:embed="rId7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50127" y="3443048"/>
                <a:ext cx="5923247" cy="94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 minuto insieme a Pasquale pulirebbe</a:t>
                </a:r>
              </a:p>
              <a:p>
                <a:pPr lvl="0"/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3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3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it-IT" sz="23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del </a:t>
                </a:r>
                <a:r>
                  <a:rPr lang="it-IT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forno               </a:t>
                </a: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7" y="3443048"/>
                <a:ext cx="5923247" cy="948273"/>
              </a:xfrm>
              <a:prstGeom prst="rect">
                <a:avLst/>
              </a:prstGeom>
              <a:blipFill rotWithShape="0">
                <a:blip r:embed="rId8"/>
                <a:stretch>
                  <a:fillRect l="-1543" t="-5806" r="-14198" b="-51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29" y="2281085"/>
            <a:ext cx="2501181" cy="1286550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567551" y="2046881"/>
            <a:ext cx="522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un minuto  Lino pulirebbe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712" y="2921304"/>
            <a:ext cx="597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Insieme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Pasquale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pulirebbe  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23174" y="2917068"/>
                <a:ext cx="359073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74" y="2917068"/>
                <a:ext cx="359073" cy="6070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45</m:t>
                        </m:r>
                      </m:den>
                    </m:f>
                    <m:r>
                      <a:rPr kumimoji="0" lang="it-IT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it-I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4−3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den>
                    </m:f>
                  </m:oMath>
                </a14:m>
                <a:endPara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blipFill rotWithShape="0">
                <a:blip r:embed="rId5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/>
          <p:cNvSpPr/>
          <p:nvPr/>
        </p:nvSpPr>
        <p:spPr>
          <a:xfrm>
            <a:off x="4247427" y="4781608"/>
            <a:ext cx="520239" cy="34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927533" y="4568793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33" y="4568793"/>
                <a:ext cx="763351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044" y="391811"/>
            <a:ext cx="2536156" cy="12619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533" y="516551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un minuto  </a:t>
                </a:r>
                <a:r>
                  <a:rPr lang="it-IT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Pasquale</a:t>
                </a: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del 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forno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  <a:blipFill rotWithShape="0">
                <a:blip r:embed="rId9"/>
                <a:stretch>
                  <a:fillRect l="-1239" r="-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29" y="2281085"/>
            <a:ext cx="2501181" cy="1286550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93" y="2009787"/>
                <a:ext cx="359073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567551" y="2046881"/>
            <a:ext cx="522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un minuto  Lino pulirebbe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712" y="2921304"/>
            <a:ext cx="597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Insieme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Pasquale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pulirebbe  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23174" y="2917068"/>
                <a:ext cx="359073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74" y="2917068"/>
                <a:ext cx="359073" cy="6070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45</m:t>
                        </m:r>
                      </m:den>
                    </m:f>
                    <m:r>
                      <a:rPr kumimoji="0" lang="it-IT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it-IT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it-I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4−3</m:t>
                        </m:r>
                      </m:num>
                      <m:den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it-IT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den>
                    </m:f>
                  </m:oMath>
                </a14:m>
                <a:endParaRPr kumimoji="0" 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44" y="4601098"/>
                <a:ext cx="3448594" cy="699487"/>
              </a:xfrm>
              <a:prstGeom prst="rect">
                <a:avLst/>
              </a:prstGeom>
              <a:blipFill rotWithShape="0">
                <a:blip r:embed="rId5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/>
          <p:cNvSpPr/>
          <p:nvPr/>
        </p:nvSpPr>
        <p:spPr>
          <a:xfrm>
            <a:off x="4247427" y="4781608"/>
            <a:ext cx="520239" cy="34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4927533" y="4568793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it-IT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33" y="4568793"/>
                <a:ext cx="763351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044" y="391811"/>
            <a:ext cx="2536156" cy="12619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533" y="516551"/>
            <a:ext cx="1426588" cy="993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 un minuto  </a:t>
                </a:r>
                <a:r>
                  <a:rPr lang="it-IT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Pasquale</a:t>
                </a:r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pulirebbe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it-I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del 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forno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0" y="3677678"/>
                <a:ext cx="7382467" cy="847027"/>
              </a:xfrm>
              <a:prstGeom prst="rect">
                <a:avLst/>
              </a:prstGeom>
              <a:blipFill rotWithShape="0">
                <a:blip r:embed="rId9"/>
                <a:stretch>
                  <a:fillRect l="-1239" r="-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57" y="1959608"/>
            <a:ext cx="2507126" cy="1289608"/>
          </a:xfrm>
          <a:prstGeom prst="rect">
            <a:avLst/>
          </a:prstGeom>
        </p:spPr>
      </p:pic>
      <p:sp>
        <p:nvSpPr>
          <p:cNvPr id="7" name="AutoShape 2" descr="Pastificio Gentile, Fusilli Lunghi Lavorati a Mano 500 gr: Amazon.it:  Alimentari e cura della cas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81090" y="1562348"/>
                <a:ext cx="359073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90" y="1562348"/>
                <a:ext cx="359073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493825" y="1638077"/>
            <a:ext cx="6055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un minuto  Lino pulirebbe             del 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3825" y="2765150"/>
            <a:ext cx="5488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Insieme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Pasquale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pulirebbe            del forno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98545" y="2704585"/>
                <a:ext cx="359073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45" y="2704585"/>
                <a:ext cx="359073" cy="6070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tangolo 13"/>
          <p:cNvSpPr/>
          <p:nvPr/>
        </p:nvSpPr>
        <p:spPr>
          <a:xfrm>
            <a:off x="595848" y="3683383"/>
            <a:ext cx="8343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un minuto </a:t>
            </a:r>
            <a:r>
              <a:rPr lang="it-IT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Pasquale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pulirebbe              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 forno, 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cioè    </a:t>
            </a:r>
            <a:r>
              <a:rPr kumimoji="0" lang="it-IT" sz="2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it-I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forno.    </a:t>
            </a: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4278082" y="3644611"/>
                <a:ext cx="978858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den>
                      </m:f>
                      <m:r>
                        <a:rPr kumimoji="0" lang="it-IT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it-IT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82" y="3644611"/>
                <a:ext cx="978858" cy="607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tangolo 20"/>
              <p:cNvSpPr/>
              <p:nvPr/>
            </p:nvSpPr>
            <p:spPr>
              <a:xfrm>
                <a:off x="7064654" y="3642824"/>
                <a:ext cx="692818" cy="699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1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1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  <m:r>
                            <a:rPr kumimoji="0" lang="it-IT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54" y="3642824"/>
                <a:ext cx="692818" cy="6994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tangolo 21"/>
              <p:cNvSpPr/>
              <p:nvPr/>
            </p:nvSpPr>
            <p:spPr>
              <a:xfrm>
                <a:off x="652101" y="4979888"/>
                <a:ext cx="8026774" cy="1636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Ogni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minuto </a:t>
                </a:r>
                <a:r>
                  <a:rPr lang="it-IT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Pasquale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pulirebbe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it-IT" sz="21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den>
                    </m:f>
                  </m:oMath>
                </a14:m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del forno,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it-IT" sz="2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allora per pulirlo</a:t>
                </a:r>
                <a:r>
                  <a:rPr kumimoji="0" lang="it-IT" sz="21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intero </a:t>
                </a:r>
                <a:r>
                  <a:rPr kumimoji="0" lang="it-IT" sz="2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impiegherebbe </a:t>
                </a:r>
                <a:r>
                  <a:rPr lang="it-IT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kumimoji="0" lang="it-IT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minuti (3   ore)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1" y="4979888"/>
                <a:ext cx="8026774" cy="1636410"/>
              </a:xfrm>
              <a:prstGeom prst="rect">
                <a:avLst/>
              </a:prstGeom>
              <a:blipFill rotWithShape="0">
                <a:blip r:embed="rId7"/>
                <a:stretch>
                  <a:fillRect l="-911" r="-3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950" y="117912"/>
            <a:ext cx="2536156" cy="12619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633" y="282417"/>
            <a:ext cx="1426588" cy="9937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519" y="4835758"/>
            <a:ext cx="1310754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233</Words>
  <Application>Microsoft Office PowerPoint</Application>
  <PresentationFormat>Presentazione su schermo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Marchesano</dc:creator>
  <cp:lastModifiedBy>Claudio Marchesano</cp:lastModifiedBy>
  <cp:revision>47</cp:revision>
  <dcterms:created xsi:type="dcterms:W3CDTF">2020-12-11T19:12:45Z</dcterms:created>
  <dcterms:modified xsi:type="dcterms:W3CDTF">2021-01-15T09:55:49Z</dcterms:modified>
</cp:coreProperties>
</file>