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5" r:id="rId3"/>
    <p:sldId id="264" r:id="rId4"/>
    <p:sldId id="263" r:id="rId5"/>
    <p:sldId id="266" r:id="rId6"/>
    <p:sldId id="270" r:id="rId7"/>
    <p:sldId id="271" r:id="rId8"/>
    <p:sldId id="272" r:id="rId9"/>
    <p:sldId id="269" r:id="rId10"/>
    <p:sldId id="273" r:id="rId11"/>
    <p:sldId id="274" r:id="rId12"/>
    <p:sldId id="275" r:id="rId13"/>
    <p:sldId id="276" r:id="rId1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1C6EA-CD7D-4BE0-A356-3C4DF038DD4C}" type="datetimeFigureOut">
              <a:rPr lang="it-IT" smtClean="0"/>
              <a:t>15/01/2021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9EE66-CF25-4973-B690-9A84B2A5B2F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4150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1C6EA-CD7D-4BE0-A356-3C4DF038DD4C}" type="datetimeFigureOut">
              <a:rPr lang="it-IT" smtClean="0"/>
              <a:t>15/01/2021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9EE66-CF25-4973-B690-9A84B2A5B2F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4615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1C6EA-CD7D-4BE0-A356-3C4DF038DD4C}" type="datetimeFigureOut">
              <a:rPr lang="it-IT" smtClean="0"/>
              <a:t>15/01/2021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9EE66-CF25-4973-B690-9A84B2A5B2F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0094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1C6EA-CD7D-4BE0-A356-3C4DF038DD4C}" type="datetimeFigureOut">
              <a:rPr lang="it-IT" smtClean="0"/>
              <a:t>15/01/2021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9EE66-CF25-4973-B690-9A84B2A5B2F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2013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1C6EA-CD7D-4BE0-A356-3C4DF038DD4C}" type="datetimeFigureOut">
              <a:rPr lang="it-IT" smtClean="0"/>
              <a:t>15/01/2021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9EE66-CF25-4973-B690-9A84B2A5B2F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4785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1C6EA-CD7D-4BE0-A356-3C4DF038DD4C}" type="datetimeFigureOut">
              <a:rPr lang="it-IT" smtClean="0"/>
              <a:t>15/01/2021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9EE66-CF25-4973-B690-9A84B2A5B2F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6727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1C6EA-CD7D-4BE0-A356-3C4DF038DD4C}" type="datetimeFigureOut">
              <a:rPr lang="it-IT" smtClean="0"/>
              <a:t>15/01/2021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9EE66-CF25-4973-B690-9A84B2A5B2F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4444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1C6EA-CD7D-4BE0-A356-3C4DF038DD4C}" type="datetimeFigureOut">
              <a:rPr lang="it-IT" smtClean="0"/>
              <a:t>15/01/2021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9EE66-CF25-4973-B690-9A84B2A5B2F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6547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1C6EA-CD7D-4BE0-A356-3C4DF038DD4C}" type="datetimeFigureOut">
              <a:rPr lang="it-IT" smtClean="0"/>
              <a:t>15/01/2021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9EE66-CF25-4973-B690-9A84B2A5B2F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7069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1C6EA-CD7D-4BE0-A356-3C4DF038DD4C}" type="datetimeFigureOut">
              <a:rPr lang="it-IT" smtClean="0"/>
              <a:t>15/01/2021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9EE66-CF25-4973-B690-9A84B2A5B2F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9747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1C6EA-CD7D-4BE0-A356-3C4DF038DD4C}" type="datetimeFigureOut">
              <a:rPr lang="it-IT" smtClean="0"/>
              <a:t>15/01/2021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9EE66-CF25-4973-B690-9A84B2A5B2F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2595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1C6EA-CD7D-4BE0-A356-3C4DF038DD4C}" type="datetimeFigureOut">
              <a:rPr lang="it-IT" smtClean="0"/>
              <a:t>15/01/2021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B9EE66-CF25-4973-B690-9A84B2A5B2F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4165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3.png"/><Relationship Id="rId7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8.png"/><Relationship Id="rId4" Type="http://schemas.openxmlformats.org/officeDocument/2006/relationships/image" Target="../media/image4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6798314" y="3088932"/>
            <a:ext cx="481021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400" dirty="0" smtClean="0"/>
              <a:t>L’Aula Magna della “Fucini-Roncalli” è di forma rettangolare. All’ingresso è disponibile una piantina; la scala utilizzata è 1 : 300. Le misure dei due lati sono 14,7 cm e 19,6 cm. Quanto misura l’area dell’Aula Magna espressa in metri quadrati?</a:t>
            </a:r>
            <a:endParaRPr lang="it-IT" sz="2400" dirty="0"/>
          </a:p>
        </p:txBody>
      </p:sp>
      <p:pic>
        <p:nvPicPr>
          <p:cNvPr id="3" name="Immagine 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80" b="1"/>
          <a:stretch/>
        </p:blipFill>
        <p:spPr bwMode="auto">
          <a:xfrm>
            <a:off x="515368" y="2771800"/>
            <a:ext cx="5885432" cy="347224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5427" y="305125"/>
            <a:ext cx="2759035" cy="1372884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52783" y="511249"/>
            <a:ext cx="1571955" cy="1094204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08868" y="305125"/>
            <a:ext cx="1264539" cy="1300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7610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5427" y="305125"/>
            <a:ext cx="2759035" cy="1372884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52783" y="511249"/>
            <a:ext cx="1571955" cy="1094204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08868" y="305125"/>
            <a:ext cx="1264539" cy="1300328"/>
          </a:xfrm>
          <a:prstGeom prst="rect">
            <a:avLst/>
          </a:prstGeom>
        </p:spPr>
      </p:pic>
      <p:sp>
        <p:nvSpPr>
          <p:cNvPr id="7" name="Rettangolo 6"/>
          <p:cNvSpPr/>
          <p:nvPr/>
        </p:nvSpPr>
        <p:spPr>
          <a:xfrm>
            <a:off x="1036330" y="2833532"/>
            <a:ext cx="2676611" cy="1717875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3712941" y="3345731"/>
            <a:ext cx="12410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14,7 cm </a:t>
            </a:r>
            <a:endParaRPr kumimoji="0" lang="it-IT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1754112" y="4551407"/>
            <a:ext cx="12410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19,6 cm 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765947" y="1858065"/>
            <a:ext cx="1060704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Per ottenere le dimensioni reali dell’Aula Magna basta moltiplicare ciascuna dimensione per 300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ttangolo 12"/>
              <p:cNvSpPr/>
              <p:nvPr/>
            </p:nvSpPr>
            <p:spPr>
              <a:xfrm>
                <a:off x="6187394" y="2678948"/>
                <a:ext cx="364965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it-IT" sz="2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19,6 </m:t>
                      </m:r>
                      <m:r>
                        <a:rPr kumimoji="0" lang="it-IT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𝑐𝑚</m:t>
                      </m:r>
                      <m:r>
                        <a:rPr kumimoji="0" lang="it-IT" sz="2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∙300=5880 </m:t>
                      </m:r>
                      <m:r>
                        <a:rPr kumimoji="0" lang="it-IT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𝑐𝑚</m:t>
                      </m:r>
                    </m:oMath>
                  </m:oMathPara>
                </a14:m>
                <a:endParaRPr kumimoji="0" lang="it-IT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3" name="Rettangolo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7394" y="2678948"/>
                <a:ext cx="3649653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ttangolo 13"/>
              <p:cNvSpPr/>
              <p:nvPr/>
            </p:nvSpPr>
            <p:spPr>
              <a:xfrm>
                <a:off x="6187394" y="3140312"/>
                <a:ext cx="358232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it-IT" sz="2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14,7 </m:t>
                      </m:r>
                      <m:r>
                        <a:rPr kumimoji="0" lang="it-IT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𝑐𝑚</m:t>
                      </m:r>
                      <m:r>
                        <a:rPr kumimoji="0" lang="it-IT" sz="2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∙300=4410 </m:t>
                      </m:r>
                      <m:r>
                        <a:rPr kumimoji="0" lang="it-IT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𝑐𝑚</m:t>
                      </m:r>
                    </m:oMath>
                  </m:oMathPara>
                </a14:m>
                <a:endParaRPr kumimoji="0" lang="it-IT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4" name="Rettangolo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7394" y="3140312"/>
                <a:ext cx="3582326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ttangolo 17"/>
          <p:cNvSpPr/>
          <p:nvPr/>
        </p:nvSpPr>
        <p:spPr>
          <a:xfrm>
            <a:off x="5470697" y="3536206"/>
            <a:ext cx="5734495" cy="487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it-IT" sz="24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Trasformiamo le misure ottenute in metri</a:t>
            </a:r>
            <a:endParaRPr kumimoji="0" lang="it-IT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ttangolo 9"/>
              <p:cNvSpPr/>
              <p:nvPr/>
            </p:nvSpPr>
            <p:spPr>
              <a:xfrm>
                <a:off x="6693724" y="4002617"/>
                <a:ext cx="277543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4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5880 </m:t>
                      </m:r>
                      <m:r>
                        <a:rPr lang="it-IT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𝑐𝑚</m:t>
                      </m:r>
                      <m:r>
                        <a:rPr lang="it-IT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=58,8 </m:t>
                      </m:r>
                      <m:r>
                        <a:rPr lang="it-IT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it-IT" sz="24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10" name="Rettangolo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3724" y="4002617"/>
                <a:ext cx="2775439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06632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5427" y="305125"/>
            <a:ext cx="2759035" cy="1372884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52783" y="511249"/>
            <a:ext cx="1571955" cy="1094204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08868" y="305125"/>
            <a:ext cx="1264539" cy="1300328"/>
          </a:xfrm>
          <a:prstGeom prst="rect">
            <a:avLst/>
          </a:prstGeom>
        </p:spPr>
      </p:pic>
      <p:sp>
        <p:nvSpPr>
          <p:cNvPr id="7" name="Rettangolo 6"/>
          <p:cNvSpPr/>
          <p:nvPr/>
        </p:nvSpPr>
        <p:spPr>
          <a:xfrm>
            <a:off x="1036330" y="2833532"/>
            <a:ext cx="2676611" cy="1717875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3712941" y="3345731"/>
            <a:ext cx="12410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14,7 cm </a:t>
            </a:r>
            <a:endParaRPr kumimoji="0" lang="it-IT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1754112" y="4551407"/>
            <a:ext cx="12410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19,6 cm 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765947" y="1858065"/>
            <a:ext cx="1060704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Per ottenere le dimensioni reali dell’Aula Magna basta moltiplicare ciascuna dimensione per 300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ttangolo 12"/>
              <p:cNvSpPr/>
              <p:nvPr/>
            </p:nvSpPr>
            <p:spPr>
              <a:xfrm>
                <a:off x="6187394" y="2678948"/>
                <a:ext cx="364965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it-IT" sz="2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19,6 </m:t>
                      </m:r>
                      <m:r>
                        <a:rPr kumimoji="0" lang="it-IT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𝑐𝑚</m:t>
                      </m:r>
                      <m:r>
                        <a:rPr kumimoji="0" lang="it-IT" sz="2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∙300=5880 </m:t>
                      </m:r>
                      <m:r>
                        <a:rPr kumimoji="0" lang="it-IT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𝑐𝑚</m:t>
                      </m:r>
                    </m:oMath>
                  </m:oMathPara>
                </a14:m>
                <a:endParaRPr kumimoji="0" lang="it-IT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3" name="Rettangolo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7394" y="2678948"/>
                <a:ext cx="3649653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ttangolo 13"/>
              <p:cNvSpPr/>
              <p:nvPr/>
            </p:nvSpPr>
            <p:spPr>
              <a:xfrm>
                <a:off x="6187394" y="3140312"/>
                <a:ext cx="358232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it-IT" sz="2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14,7 </m:t>
                      </m:r>
                      <m:r>
                        <a:rPr kumimoji="0" lang="it-IT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𝑐𝑚</m:t>
                      </m:r>
                      <m:r>
                        <a:rPr kumimoji="0" lang="it-IT" sz="2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∙300=4410 </m:t>
                      </m:r>
                      <m:r>
                        <a:rPr kumimoji="0" lang="it-IT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𝑐𝑚</m:t>
                      </m:r>
                    </m:oMath>
                  </m:oMathPara>
                </a14:m>
                <a:endParaRPr kumimoji="0" lang="it-IT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4" name="Rettangolo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7394" y="3140312"/>
                <a:ext cx="3582326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ttangolo 17"/>
          <p:cNvSpPr/>
          <p:nvPr/>
        </p:nvSpPr>
        <p:spPr>
          <a:xfrm>
            <a:off x="5470697" y="3536206"/>
            <a:ext cx="5734495" cy="487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it-IT" sz="24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Trasformiamo le misure ottenute in metri</a:t>
            </a:r>
            <a:endParaRPr kumimoji="0" lang="it-IT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ttangolo 9"/>
              <p:cNvSpPr/>
              <p:nvPr/>
            </p:nvSpPr>
            <p:spPr>
              <a:xfrm>
                <a:off x="6693724" y="4002617"/>
                <a:ext cx="277543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4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5880 </m:t>
                      </m:r>
                      <m:r>
                        <a:rPr lang="it-IT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𝑐𝑚</m:t>
                      </m:r>
                      <m:r>
                        <a:rPr lang="it-IT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=58,8 </m:t>
                      </m:r>
                      <m:r>
                        <a:rPr lang="it-IT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it-IT" sz="24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10" name="Rettangolo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3724" y="4002617"/>
                <a:ext cx="2775439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ttangolo 18"/>
              <p:cNvSpPr/>
              <p:nvPr/>
            </p:nvSpPr>
            <p:spPr>
              <a:xfrm>
                <a:off x="6727386" y="4419305"/>
                <a:ext cx="270811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4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4410 </m:t>
                      </m:r>
                      <m:r>
                        <a:rPr lang="it-IT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𝑐𝑚</m:t>
                      </m:r>
                      <m:r>
                        <a:rPr lang="it-IT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=44,1 </m:t>
                      </m:r>
                      <m:r>
                        <a:rPr lang="it-IT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it-IT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9" name="Rettangolo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7386" y="4419305"/>
                <a:ext cx="2708114" cy="46166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70327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5427" y="305125"/>
            <a:ext cx="2759035" cy="1372884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52783" y="511249"/>
            <a:ext cx="1571955" cy="1094204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08868" y="305125"/>
            <a:ext cx="1264539" cy="1300328"/>
          </a:xfrm>
          <a:prstGeom prst="rect">
            <a:avLst/>
          </a:prstGeom>
        </p:spPr>
      </p:pic>
      <p:sp>
        <p:nvSpPr>
          <p:cNvPr id="7" name="Rettangolo 6"/>
          <p:cNvSpPr/>
          <p:nvPr/>
        </p:nvSpPr>
        <p:spPr>
          <a:xfrm>
            <a:off x="1036330" y="2833532"/>
            <a:ext cx="2676611" cy="1717875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3712941" y="3345731"/>
            <a:ext cx="12410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14,7 cm </a:t>
            </a:r>
            <a:endParaRPr kumimoji="0" lang="it-IT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1754112" y="4551407"/>
            <a:ext cx="12410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19,6 cm 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765947" y="1858065"/>
            <a:ext cx="1060704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Per ottenere le dimensioni reali dell’Aula Magna basta moltiplicare ciascuna dimensione per 300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ttangolo 12"/>
              <p:cNvSpPr/>
              <p:nvPr/>
            </p:nvSpPr>
            <p:spPr>
              <a:xfrm>
                <a:off x="6187394" y="2678948"/>
                <a:ext cx="364965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it-IT" sz="2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19,6 </m:t>
                      </m:r>
                      <m:r>
                        <a:rPr kumimoji="0" lang="it-IT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𝑐𝑚</m:t>
                      </m:r>
                      <m:r>
                        <a:rPr kumimoji="0" lang="it-IT" sz="2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∙300=5880 </m:t>
                      </m:r>
                      <m:r>
                        <a:rPr kumimoji="0" lang="it-IT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𝑐𝑚</m:t>
                      </m:r>
                    </m:oMath>
                  </m:oMathPara>
                </a14:m>
                <a:endParaRPr kumimoji="0" lang="it-IT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3" name="Rettangolo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7394" y="2678948"/>
                <a:ext cx="3649653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ttangolo 13"/>
              <p:cNvSpPr/>
              <p:nvPr/>
            </p:nvSpPr>
            <p:spPr>
              <a:xfrm>
                <a:off x="6187394" y="3140312"/>
                <a:ext cx="358232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it-IT" sz="2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14,7 </m:t>
                      </m:r>
                      <m:r>
                        <a:rPr kumimoji="0" lang="it-IT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𝑐𝑚</m:t>
                      </m:r>
                      <m:r>
                        <a:rPr kumimoji="0" lang="it-IT" sz="2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∙300=4410 </m:t>
                      </m:r>
                      <m:r>
                        <a:rPr kumimoji="0" lang="it-IT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𝑐𝑚</m:t>
                      </m:r>
                    </m:oMath>
                  </m:oMathPara>
                </a14:m>
                <a:endParaRPr kumimoji="0" lang="it-IT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4" name="Rettangolo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7394" y="3140312"/>
                <a:ext cx="3582326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ttangolo 14"/>
          <p:cNvSpPr/>
          <p:nvPr/>
        </p:nvSpPr>
        <p:spPr>
          <a:xfrm>
            <a:off x="2396752" y="5182880"/>
            <a:ext cx="7345435" cy="487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Possiamo ora calcolare la superficie reale dell’Aula Magna</a:t>
            </a:r>
          </a:p>
        </p:txBody>
      </p:sp>
      <p:sp>
        <p:nvSpPr>
          <p:cNvPr id="18" name="Rettangolo 17"/>
          <p:cNvSpPr/>
          <p:nvPr/>
        </p:nvSpPr>
        <p:spPr>
          <a:xfrm>
            <a:off x="5470697" y="3536206"/>
            <a:ext cx="5734495" cy="487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it-IT" sz="24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Trasformiamo le misure ottenute in metri</a:t>
            </a:r>
            <a:endParaRPr kumimoji="0" lang="it-IT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ttangolo 9"/>
              <p:cNvSpPr/>
              <p:nvPr/>
            </p:nvSpPr>
            <p:spPr>
              <a:xfrm>
                <a:off x="6693724" y="4002617"/>
                <a:ext cx="277543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4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5880 </m:t>
                      </m:r>
                      <m:r>
                        <a:rPr lang="it-IT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𝑐𝑚</m:t>
                      </m:r>
                      <m:r>
                        <a:rPr lang="it-IT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=58,8 </m:t>
                      </m:r>
                      <m:r>
                        <a:rPr lang="it-IT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it-IT" sz="24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10" name="Rettangolo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3724" y="4002617"/>
                <a:ext cx="2775439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ttangolo 18"/>
              <p:cNvSpPr/>
              <p:nvPr/>
            </p:nvSpPr>
            <p:spPr>
              <a:xfrm>
                <a:off x="6727386" y="4419305"/>
                <a:ext cx="270811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4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4410 </m:t>
                      </m:r>
                      <m:r>
                        <a:rPr lang="it-IT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𝑐𝑚</m:t>
                      </m:r>
                      <m:r>
                        <a:rPr lang="it-IT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=44,1 </m:t>
                      </m:r>
                      <m:r>
                        <a:rPr lang="it-IT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it-IT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9" name="Rettangolo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7386" y="4419305"/>
                <a:ext cx="2708114" cy="46166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58083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5427" y="305125"/>
            <a:ext cx="2759035" cy="1372884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52783" y="511249"/>
            <a:ext cx="1571955" cy="1094204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08868" y="305125"/>
            <a:ext cx="1264539" cy="1300328"/>
          </a:xfrm>
          <a:prstGeom prst="rect">
            <a:avLst/>
          </a:prstGeom>
        </p:spPr>
      </p:pic>
      <p:sp>
        <p:nvSpPr>
          <p:cNvPr id="7" name="Rettangolo 6"/>
          <p:cNvSpPr/>
          <p:nvPr/>
        </p:nvSpPr>
        <p:spPr>
          <a:xfrm>
            <a:off x="1036330" y="2833532"/>
            <a:ext cx="2676611" cy="1717875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3712941" y="3345731"/>
            <a:ext cx="12410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14,7 cm </a:t>
            </a:r>
            <a:endParaRPr kumimoji="0" lang="it-IT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1754112" y="4551407"/>
            <a:ext cx="12410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19,6 cm 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765947" y="1858065"/>
            <a:ext cx="1060704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Per ottenere le dimensioni reali dell’Aula Magna basta moltiplicare ciascuna dimensione per 300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ttangolo 12"/>
              <p:cNvSpPr/>
              <p:nvPr/>
            </p:nvSpPr>
            <p:spPr>
              <a:xfrm>
                <a:off x="6187394" y="2678948"/>
                <a:ext cx="364965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it-IT" sz="2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19,6 </m:t>
                      </m:r>
                      <m:r>
                        <a:rPr kumimoji="0" lang="it-IT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𝑐𝑚</m:t>
                      </m:r>
                      <m:r>
                        <a:rPr kumimoji="0" lang="it-IT" sz="2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∙300=5880 </m:t>
                      </m:r>
                      <m:r>
                        <a:rPr kumimoji="0" lang="it-IT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𝑐𝑚</m:t>
                      </m:r>
                    </m:oMath>
                  </m:oMathPara>
                </a14:m>
                <a:endParaRPr kumimoji="0" lang="it-IT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3" name="Rettangolo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7394" y="2678948"/>
                <a:ext cx="3649653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ttangolo 13"/>
              <p:cNvSpPr/>
              <p:nvPr/>
            </p:nvSpPr>
            <p:spPr>
              <a:xfrm>
                <a:off x="6187394" y="3140312"/>
                <a:ext cx="358232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it-IT" sz="2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14,7 </m:t>
                      </m:r>
                      <m:r>
                        <a:rPr kumimoji="0" lang="it-IT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𝑐𝑚</m:t>
                      </m:r>
                      <m:r>
                        <a:rPr kumimoji="0" lang="it-IT" sz="2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∙300=4410 </m:t>
                      </m:r>
                      <m:r>
                        <a:rPr kumimoji="0" lang="it-IT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𝑐𝑚</m:t>
                      </m:r>
                    </m:oMath>
                  </m:oMathPara>
                </a14:m>
                <a:endParaRPr kumimoji="0" lang="it-IT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4" name="Rettangolo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7394" y="3140312"/>
                <a:ext cx="3582326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ttangolo 14"/>
          <p:cNvSpPr/>
          <p:nvPr/>
        </p:nvSpPr>
        <p:spPr>
          <a:xfrm>
            <a:off x="2396752" y="5182880"/>
            <a:ext cx="7345435" cy="487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Possiamo ora calcolare la superficie reale dell’Aula Magna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Rettangolo 15"/>
              <p:cNvSpPr/>
              <p:nvPr/>
            </p:nvSpPr>
            <p:spPr>
              <a:xfrm>
                <a:off x="4213640" y="5895429"/>
                <a:ext cx="422461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it-IT" sz="2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58,8 </m:t>
                      </m:r>
                      <m:r>
                        <m:rPr>
                          <m:sty m:val="p"/>
                        </m:rPr>
                        <a:rPr kumimoji="0" lang="it-IT" sz="2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m</m:t>
                      </m:r>
                      <m:r>
                        <a:rPr kumimoji="0" lang="it-IT" sz="2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∙44,1</m:t>
                      </m:r>
                      <m:r>
                        <m:rPr>
                          <m:sty m:val="p"/>
                        </m:rPr>
                        <a:rPr kumimoji="0" lang="it-IT" sz="2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m</m:t>
                      </m:r>
                      <m:r>
                        <a:rPr kumimoji="0" lang="it-IT" sz="2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=2593.08 </m:t>
                      </m:r>
                      <m:sSup>
                        <m:sSupPr>
                          <m:ctrlPr>
                            <a:rPr kumimoji="0" lang="it-IT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it-IT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𝑚</m:t>
                          </m:r>
                        </m:e>
                        <m:sup>
                          <m:r>
                            <a:rPr kumimoji="0" lang="it-IT" sz="24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kumimoji="0" lang="it-IT" sz="2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 </m:t>
                      </m:r>
                    </m:oMath>
                  </m:oMathPara>
                </a14:m>
                <a:endParaRPr kumimoji="0" lang="it-IT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16" name="Rettangolo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3640" y="5895429"/>
                <a:ext cx="4224618" cy="46166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7" name="Immagine 1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466415" y="5766509"/>
            <a:ext cx="1370632" cy="940921"/>
          </a:xfrm>
          <a:prstGeom prst="rect">
            <a:avLst/>
          </a:prstGeom>
        </p:spPr>
      </p:pic>
      <p:sp>
        <p:nvSpPr>
          <p:cNvPr id="18" name="Rettangolo 17"/>
          <p:cNvSpPr/>
          <p:nvPr/>
        </p:nvSpPr>
        <p:spPr>
          <a:xfrm>
            <a:off x="5470697" y="3536206"/>
            <a:ext cx="5734495" cy="487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it-IT" sz="24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Trasformiamo le misure ottenute in metri</a:t>
            </a:r>
            <a:endParaRPr kumimoji="0" lang="it-IT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ttangolo 9"/>
              <p:cNvSpPr/>
              <p:nvPr/>
            </p:nvSpPr>
            <p:spPr>
              <a:xfrm>
                <a:off x="6693724" y="4002617"/>
                <a:ext cx="277543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4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5880 </m:t>
                      </m:r>
                      <m:r>
                        <a:rPr lang="it-IT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𝑐𝑚</m:t>
                      </m:r>
                      <m:r>
                        <a:rPr lang="it-IT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=58,8 </m:t>
                      </m:r>
                      <m:r>
                        <a:rPr lang="it-IT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it-IT" sz="24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10" name="Rettangolo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3724" y="4002617"/>
                <a:ext cx="2775439" cy="46166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ttangolo 18"/>
              <p:cNvSpPr/>
              <p:nvPr/>
            </p:nvSpPr>
            <p:spPr>
              <a:xfrm>
                <a:off x="6727386" y="4419305"/>
                <a:ext cx="270811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4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4410 </m:t>
                      </m:r>
                      <m:r>
                        <a:rPr lang="it-IT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𝑐𝑚</m:t>
                      </m:r>
                      <m:r>
                        <a:rPr lang="it-IT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=44,1 </m:t>
                      </m:r>
                      <m:r>
                        <a:rPr lang="it-IT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it-IT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9" name="Rettangolo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7386" y="4419305"/>
                <a:ext cx="2708114" cy="46166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70934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293776" y="1965006"/>
            <a:ext cx="70016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Ecco la piantina dell’Aula Magna della Fucini – Roncalli 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5427" y="305125"/>
            <a:ext cx="2759035" cy="1372884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52783" y="511249"/>
            <a:ext cx="1571955" cy="1094204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08868" y="305125"/>
            <a:ext cx="1264539" cy="1300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1656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293776" y="1965006"/>
            <a:ext cx="70016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Ecco la piantina dell’Aula Magna della Fucini – Roncalli 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5427" y="305125"/>
            <a:ext cx="2759035" cy="1372884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52783" y="511249"/>
            <a:ext cx="1571955" cy="1094204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08868" y="305125"/>
            <a:ext cx="1264539" cy="1300328"/>
          </a:xfrm>
          <a:prstGeom prst="rect">
            <a:avLst/>
          </a:prstGeom>
        </p:spPr>
      </p:pic>
      <p:sp>
        <p:nvSpPr>
          <p:cNvPr id="7" name="Rettangolo 6"/>
          <p:cNvSpPr/>
          <p:nvPr/>
        </p:nvSpPr>
        <p:spPr>
          <a:xfrm>
            <a:off x="4348127" y="2676224"/>
            <a:ext cx="2676611" cy="1717875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7130103" y="3192578"/>
            <a:ext cx="12410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14,7 cm </a:t>
            </a:r>
            <a:endParaRPr kumimoji="0" lang="it-IT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5174100" y="4431541"/>
            <a:ext cx="12410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19,6 cm </a:t>
            </a:r>
          </a:p>
        </p:txBody>
      </p:sp>
    </p:spTree>
    <p:extLst>
      <p:ext uri="{BB962C8B-B14F-4D97-AF65-F5344CB8AC3E}">
        <p14:creationId xmlns:p14="http://schemas.microsoft.com/office/powerpoint/2010/main" val="2588133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293776" y="1965006"/>
            <a:ext cx="70016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400" dirty="0" smtClean="0">
                <a:solidFill>
                  <a:prstClr val="black"/>
                </a:solidFill>
                <a:latin typeface="Calibri" panose="020F0502020204030204"/>
              </a:rPr>
              <a:t>Ecco</a:t>
            </a: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la piantina dell’Aula Magna della Fucini – Roncalli 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5427" y="305125"/>
            <a:ext cx="2759035" cy="1372884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52783" y="511249"/>
            <a:ext cx="1571955" cy="1094204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08868" y="305125"/>
            <a:ext cx="1264539" cy="1300328"/>
          </a:xfrm>
          <a:prstGeom prst="rect">
            <a:avLst/>
          </a:prstGeom>
        </p:spPr>
      </p:pic>
      <p:sp>
        <p:nvSpPr>
          <p:cNvPr id="7" name="Rettangolo 6"/>
          <p:cNvSpPr/>
          <p:nvPr/>
        </p:nvSpPr>
        <p:spPr>
          <a:xfrm>
            <a:off x="4348127" y="2676224"/>
            <a:ext cx="2676611" cy="1717875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7130103" y="3192578"/>
            <a:ext cx="12410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14,7 cm </a:t>
            </a:r>
            <a:endParaRPr kumimoji="0" lang="it-IT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5174100" y="4431541"/>
            <a:ext cx="12410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19,6 cm 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2852456" y="4943728"/>
            <a:ext cx="6742743" cy="4875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piantina è realizzata con scala di riduzione 1 : 300 </a:t>
            </a:r>
            <a:endParaRPr lang="it-I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802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293776" y="1965006"/>
            <a:ext cx="70016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Ecco la piantina dell’Aula Magna della Fucini – Roncalli 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5427" y="305125"/>
            <a:ext cx="2759035" cy="1372884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52783" y="511249"/>
            <a:ext cx="1571955" cy="1094204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08868" y="305125"/>
            <a:ext cx="1264539" cy="1300328"/>
          </a:xfrm>
          <a:prstGeom prst="rect">
            <a:avLst/>
          </a:prstGeom>
        </p:spPr>
      </p:pic>
      <p:sp>
        <p:nvSpPr>
          <p:cNvPr id="7" name="Rettangolo 6"/>
          <p:cNvSpPr/>
          <p:nvPr/>
        </p:nvSpPr>
        <p:spPr>
          <a:xfrm>
            <a:off x="4348127" y="2676224"/>
            <a:ext cx="2676611" cy="1717875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7130103" y="3192578"/>
            <a:ext cx="12410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14,7 cm </a:t>
            </a:r>
            <a:endParaRPr kumimoji="0" lang="it-IT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5174100" y="4431541"/>
            <a:ext cx="12410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19,6 cm 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2852456" y="4943728"/>
            <a:ext cx="6742743" cy="4875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piantina è realizzata con scala di riduzione 1 : 300 </a:t>
            </a:r>
          </a:p>
        </p:txBody>
      </p:sp>
      <p:sp>
        <p:nvSpPr>
          <p:cNvPr id="3" name="Rettangolo 2"/>
          <p:cNvSpPr/>
          <p:nvPr/>
        </p:nvSpPr>
        <p:spPr>
          <a:xfrm>
            <a:off x="1574092" y="5701300"/>
            <a:ext cx="9299469" cy="4700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Questo significa che 1 cm sulla piantina corrisponde a 300 cm nella realtà</a:t>
            </a:r>
          </a:p>
        </p:txBody>
      </p:sp>
    </p:spTree>
    <p:extLst>
      <p:ext uri="{BB962C8B-B14F-4D97-AF65-F5344CB8AC3E}">
        <p14:creationId xmlns:p14="http://schemas.microsoft.com/office/powerpoint/2010/main" val="4178358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5427" y="305125"/>
            <a:ext cx="2759035" cy="1372884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52783" y="511249"/>
            <a:ext cx="1571955" cy="1094204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08868" y="305125"/>
            <a:ext cx="1264539" cy="1300328"/>
          </a:xfrm>
          <a:prstGeom prst="rect">
            <a:avLst/>
          </a:prstGeom>
        </p:spPr>
      </p:pic>
      <p:sp>
        <p:nvSpPr>
          <p:cNvPr id="7" name="Rettangolo 6"/>
          <p:cNvSpPr/>
          <p:nvPr/>
        </p:nvSpPr>
        <p:spPr>
          <a:xfrm>
            <a:off x="1036330" y="2833532"/>
            <a:ext cx="2676611" cy="1717875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3712941" y="3345731"/>
            <a:ext cx="12410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14,7 cm </a:t>
            </a:r>
            <a:endParaRPr kumimoji="0" lang="it-IT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1754112" y="4551407"/>
            <a:ext cx="12410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19,6 cm 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765947" y="1858065"/>
            <a:ext cx="1060704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Per ottenere le dimensioni reali dell’Aula Magna basta moltiplicare ciascuna dimensione per 300</a:t>
            </a:r>
          </a:p>
        </p:txBody>
      </p:sp>
    </p:spTree>
    <p:extLst>
      <p:ext uri="{BB962C8B-B14F-4D97-AF65-F5344CB8AC3E}">
        <p14:creationId xmlns:p14="http://schemas.microsoft.com/office/powerpoint/2010/main" val="3913697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5427" y="305125"/>
            <a:ext cx="2759035" cy="1372884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52783" y="511249"/>
            <a:ext cx="1571955" cy="1094204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08868" y="305125"/>
            <a:ext cx="1264539" cy="1300328"/>
          </a:xfrm>
          <a:prstGeom prst="rect">
            <a:avLst/>
          </a:prstGeom>
        </p:spPr>
      </p:pic>
      <p:sp>
        <p:nvSpPr>
          <p:cNvPr id="7" name="Rettangolo 6"/>
          <p:cNvSpPr/>
          <p:nvPr/>
        </p:nvSpPr>
        <p:spPr>
          <a:xfrm>
            <a:off x="1036330" y="2833532"/>
            <a:ext cx="2676611" cy="1717875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3712941" y="3345731"/>
            <a:ext cx="12410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14,7 cm </a:t>
            </a:r>
            <a:endParaRPr kumimoji="0" lang="it-IT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1754112" y="4551407"/>
            <a:ext cx="12410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19,6 cm 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765947" y="1858065"/>
            <a:ext cx="1060704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Per ottenere le dimensioni reali dell’Aula Magna basta moltiplicare ciascuna dimensione per 300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ttangolo 12"/>
              <p:cNvSpPr/>
              <p:nvPr/>
            </p:nvSpPr>
            <p:spPr>
              <a:xfrm>
                <a:off x="6187394" y="2678948"/>
                <a:ext cx="364965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it-IT" sz="2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19,6 </m:t>
                      </m:r>
                      <m:r>
                        <a:rPr kumimoji="0" lang="it-IT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𝑐𝑚</m:t>
                      </m:r>
                      <m:r>
                        <a:rPr kumimoji="0" lang="it-IT" sz="2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∙300=5880 </m:t>
                      </m:r>
                      <m:r>
                        <a:rPr kumimoji="0" lang="it-IT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𝑐𝑚</m:t>
                      </m:r>
                    </m:oMath>
                  </m:oMathPara>
                </a14:m>
                <a:endParaRPr kumimoji="0" lang="it-IT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3" name="Rettangolo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7394" y="2678948"/>
                <a:ext cx="3649653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10305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5427" y="305125"/>
            <a:ext cx="2759035" cy="1372884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52783" y="511249"/>
            <a:ext cx="1571955" cy="1094204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08868" y="305125"/>
            <a:ext cx="1264539" cy="1300328"/>
          </a:xfrm>
          <a:prstGeom prst="rect">
            <a:avLst/>
          </a:prstGeom>
        </p:spPr>
      </p:pic>
      <p:sp>
        <p:nvSpPr>
          <p:cNvPr id="7" name="Rettangolo 6"/>
          <p:cNvSpPr/>
          <p:nvPr/>
        </p:nvSpPr>
        <p:spPr>
          <a:xfrm>
            <a:off x="1036330" y="2833532"/>
            <a:ext cx="2676611" cy="1717875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3712941" y="3345731"/>
            <a:ext cx="12410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14,7 cm </a:t>
            </a:r>
            <a:endParaRPr kumimoji="0" lang="it-IT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1754112" y="4551407"/>
            <a:ext cx="12410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19,6 cm 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765947" y="1858065"/>
            <a:ext cx="1060704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Per ottenere le dimensioni reali dell’Aula Magna basta moltiplicare ciascuna dimensione per 300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ttangolo 12"/>
              <p:cNvSpPr/>
              <p:nvPr/>
            </p:nvSpPr>
            <p:spPr>
              <a:xfrm>
                <a:off x="6187394" y="2678948"/>
                <a:ext cx="364965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it-IT" sz="2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19,6 </m:t>
                      </m:r>
                      <m:r>
                        <a:rPr kumimoji="0" lang="it-IT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𝑐𝑚</m:t>
                      </m:r>
                      <m:r>
                        <a:rPr kumimoji="0" lang="it-IT" sz="2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∙300=5880 </m:t>
                      </m:r>
                      <m:r>
                        <a:rPr kumimoji="0" lang="it-IT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𝑐𝑚</m:t>
                      </m:r>
                    </m:oMath>
                  </m:oMathPara>
                </a14:m>
                <a:endParaRPr kumimoji="0" lang="it-IT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3" name="Rettangolo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7394" y="2678948"/>
                <a:ext cx="3649653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ttangolo 13"/>
              <p:cNvSpPr/>
              <p:nvPr/>
            </p:nvSpPr>
            <p:spPr>
              <a:xfrm>
                <a:off x="6187394" y="3140312"/>
                <a:ext cx="358232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it-IT" sz="2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14,7 </m:t>
                      </m:r>
                      <m:r>
                        <a:rPr kumimoji="0" lang="it-IT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𝑐𝑚</m:t>
                      </m:r>
                      <m:r>
                        <a:rPr kumimoji="0" lang="it-IT" sz="2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∙300=4410 </m:t>
                      </m:r>
                      <m:r>
                        <a:rPr kumimoji="0" lang="it-IT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𝑐𝑚</m:t>
                      </m:r>
                    </m:oMath>
                  </m:oMathPara>
                </a14:m>
                <a:endParaRPr kumimoji="0" lang="it-IT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4" name="Rettangolo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7394" y="3140312"/>
                <a:ext cx="3582326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00876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5427" y="305125"/>
            <a:ext cx="2759035" cy="1372884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52783" y="511249"/>
            <a:ext cx="1571955" cy="1094204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08868" y="305125"/>
            <a:ext cx="1264539" cy="1300328"/>
          </a:xfrm>
          <a:prstGeom prst="rect">
            <a:avLst/>
          </a:prstGeom>
        </p:spPr>
      </p:pic>
      <p:sp>
        <p:nvSpPr>
          <p:cNvPr id="7" name="Rettangolo 6"/>
          <p:cNvSpPr/>
          <p:nvPr/>
        </p:nvSpPr>
        <p:spPr>
          <a:xfrm>
            <a:off x="1036330" y="2833532"/>
            <a:ext cx="2676611" cy="1717875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3712941" y="3345731"/>
            <a:ext cx="12410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14,7 cm </a:t>
            </a:r>
            <a:endParaRPr kumimoji="0" lang="it-IT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1754112" y="4551407"/>
            <a:ext cx="12410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19,6 cm 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765947" y="1858065"/>
            <a:ext cx="1060704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Per ottenere le dimensioni reali dell’Aula Magna basta moltiplicare ciascuna dimensione per 300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ttangolo 12"/>
              <p:cNvSpPr/>
              <p:nvPr/>
            </p:nvSpPr>
            <p:spPr>
              <a:xfrm>
                <a:off x="6187394" y="2678948"/>
                <a:ext cx="364965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it-IT" sz="2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19,6 </m:t>
                      </m:r>
                      <m:r>
                        <a:rPr kumimoji="0" lang="it-IT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𝑐𝑚</m:t>
                      </m:r>
                      <m:r>
                        <a:rPr kumimoji="0" lang="it-IT" sz="2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∙300=5880 </m:t>
                      </m:r>
                      <m:r>
                        <a:rPr kumimoji="0" lang="it-IT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𝑐𝑚</m:t>
                      </m:r>
                    </m:oMath>
                  </m:oMathPara>
                </a14:m>
                <a:endParaRPr kumimoji="0" lang="it-IT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3" name="Rettangolo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7394" y="2678948"/>
                <a:ext cx="3649653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ttangolo 13"/>
              <p:cNvSpPr/>
              <p:nvPr/>
            </p:nvSpPr>
            <p:spPr>
              <a:xfrm>
                <a:off x="6187394" y="3140312"/>
                <a:ext cx="358232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it-IT" sz="2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14,7 </m:t>
                      </m:r>
                      <m:r>
                        <a:rPr kumimoji="0" lang="it-IT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𝑐𝑚</m:t>
                      </m:r>
                      <m:r>
                        <a:rPr kumimoji="0" lang="it-IT" sz="2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∙300=4410 </m:t>
                      </m:r>
                      <m:r>
                        <a:rPr kumimoji="0" lang="it-IT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𝑐𝑚</m:t>
                      </m:r>
                    </m:oMath>
                  </m:oMathPara>
                </a14:m>
                <a:endParaRPr kumimoji="0" lang="it-IT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4" name="Rettangolo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7394" y="3140312"/>
                <a:ext cx="3582326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ttangolo 17"/>
          <p:cNvSpPr/>
          <p:nvPr/>
        </p:nvSpPr>
        <p:spPr>
          <a:xfrm>
            <a:off x="5470697" y="3536206"/>
            <a:ext cx="5734495" cy="487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it-IT" sz="24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Trasformiamo le misure ottenute in metri</a:t>
            </a:r>
            <a:endParaRPr kumimoji="0" lang="it-IT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8189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416</Words>
  <Application>Microsoft Office PowerPoint</Application>
  <PresentationFormat>Widescreen</PresentationFormat>
  <Paragraphs>66</Paragraphs>
  <Slides>13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Times New Roman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Paola</dc:creator>
  <cp:lastModifiedBy>Claudio Marchesano</cp:lastModifiedBy>
  <cp:revision>15</cp:revision>
  <dcterms:created xsi:type="dcterms:W3CDTF">2021-01-14T16:30:30Z</dcterms:created>
  <dcterms:modified xsi:type="dcterms:W3CDTF">2021-01-15T13:53:46Z</dcterms:modified>
</cp:coreProperties>
</file>