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82" r:id="rId6"/>
    <p:sldId id="283" r:id="rId7"/>
    <p:sldId id="284" r:id="rId8"/>
    <p:sldId id="280" r:id="rId9"/>
    <p:sldId id="289" r:id="rId10"/>
    <p:sldId id="293" r:id="rId11"/>
    <p:sldId id="294" r:id="rId12"/>
    <p:sldId id="295" r:id="rId13"/>
    <p:sldId id="296" r:id="rId14"/>
    <p:sldId id="272" r:id="rId15"/>
    <p:sldId id="274" r:id="rId16"/>
    <p:sldId id="278" r:id="rId17"/>
    <p:sldId id="279" r:id="rId18"/>
    <p:sldId id="277" r:id="rId19"/>
    <p:sldId id="265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39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81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12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52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04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33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93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37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1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33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79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BF80D-9004-45DE-BC9A-011E962C238D}" type="datetimeFigureOut">
              <a:rPr lang="it-IT" smtClean="0"/>
              <a:t>15/01/2022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8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Monteverdiadi</a:t>
            </a:r>
            <a:r>
              <a:rPr lang="it-IT" dirty="0" smtClean="0"/>
              <a:t> 2022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</a:t>
            </a:r>
          </a:p>
          <a:p>
            <a:r>
              <a:rPr lang="it-IT" smtClean="0">
                <a:solidFill>
                  <a:srgbClr val="0070C0"/>
                </a:solidFill>
              </a:rPr>
              <a:t>8 gennaio 2022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9524" y="880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Secondo problema</a:t>
            </a:r>
          </a:p>
          <a:p>
            <a:endParaRPr lang="it-IT" b="1" dirty="0"/>
          </a:p>
          <a:p>
            <a:r>
              <a:rPr lang="it-IT" b="1" dirty="0" smtClean="0"/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91064" y="13422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Nicola ha scoperto che nell’allevamento di conigli di zia Rosa i conigli sono raddoppiati dopo un mese. Immaginando che questa regola valga ancora per un anno , e sapendo che , attualmente i conigli presenti sono 500, quanti conigli ci saranno tra un anno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757475"/>
              </p:ext>
            </p:extLst>
          </p:nvPr>
        </p:nvGraphicFramePr>
        <p:xfrm>
          <a:off x="6862793" y="1190445"/>
          <a:ext cx="248824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121"/>
                <a:gridCol w="1244121"/>
              </a:tblGrid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oggi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1 mese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2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3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4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5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6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6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9524" y="880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Secondo problema</a:t>
            </a:r>
          </a:p>
          <a:p>
            <a:endParaRPr lang="it-IT" b="1" dirty="0"/>
          </a:p>
          <a:p>
            <a:r>
              <a:rPr lang="it-IT" b="1" dirty="0" smtClean="0"/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91064" y="13422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Nicola ha scoperto che nell’allevamento di conigli di zia Rosa i conigli sono raddoppiati dopo un mese. Immaginando che questa regola valga ancora per un anno , e sapendo che , attualmente i conigli presenti sono 500, quanti conigli ci saranno tra un anno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9381"/>
              </p:ext>
            </p:extLst>
          </p:nvPr>
        </p:nvGraphicFramePr>
        <p:xfrm>
          <a:off x="6862793" y="1190445"/>
          <a:ext cx="248824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121"/>
                <a:gridCol w="1244121"/>
              </a:tblGrid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oggi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1 mese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2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3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4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5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6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7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8 mesi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128000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6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9524" y="880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Secondo problema</a:t>
            </a:r>
          </a:p>
          <a:p>
            <a:endParaRPr lang="it-IT" b="1" dirty="0"/>
          </a:p>
          <a:p>
            <a:r>
              <a:rPr lang="it-IT" b="1" dirty="0" smtClean="0"/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91064" y="13422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Nicola ha scoperto che nell’allevamento di conigli di zia Rosa i conigli sono raddoppiati dopo un mese. Immaginando che questa regola valga ancora per un anno , e sapendo che , attualmente i conigli presenti sono 500, quanti conigli ci saranno tra un anno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919792"/>
              </p:ext>
            </p:extLst>
          </p:nvPr>
        </p:nvGraphicFramePr>
        <p:xfrm>
          <a:off x="6862793" y="1190445"/>
          <a:ext cx="248824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121"/>
                <a:gridCol w="1244121"/>
              </a:tblGrid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oggi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1 mese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2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3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4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5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6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7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8 mesi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128000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9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256000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Fra10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512000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4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9524" y="880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Secondo problema</a:t>
            </a:r>
          </a:p>
          <a:p>
            <a:endParaRPr lang="it-IT" b="1" dirty="0"/>
          </a:p>
          <a:p>
            <a:r>
              <a:rPr lang="it-IT" b="1" dirty="0" smtClean="0"/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91064" y="13422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Nicola ha scoperto che nell’allevamento di conigli di zia Rosa i conigli sono raddoppiati dopo un mese. Immaginando che questa regola valga ancora per un anno , e sapendo che , attualmente i conigli presenti sono 500, quanti conigli ci saranno tra un anno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338140"/>
              </p:ext>
            </p:extLst>
          </p:nvPr>
        </p:nvGraphicFramePr>
        <p:xfrm>
          <a:off x="6862793" y="1190445"/>
          <a:ext cx="248824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121"/>
                <a:gridCol w="1244121"/>
              </a:tblGrid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oggi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1 mese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2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3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4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5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6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7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8 mesi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128000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9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256000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Fra10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Fra11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1024000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 1 anno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2048000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2690003" y="6322646"/>
            <a:ext cx="3694981" cy="413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 smtClean="0">
                <a:solidFill>
                  <a:srgbClr val="FF0000"/>
                </a:solidFill>
              </a:rPr>
              <a:t>Soluzione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10" name="Freccia a destra 9"/>
          <p:cNvSpPr/>
          <p:nvPr/>
        </p:nvSpPr>
        <p:spPr>
          <a:xfrm rot="20754520">
            <a:off x="5668333" y="6062912"/>
            <a:ext cx="2558510" cy="1571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2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aumenta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6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 8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6167886" y="3327594"/>
            <a:ext cx="4164703" cy="1770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/>
              <p:cNvSpPr txBox="1"/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𝟏𝟖𝟎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10915951" y="3574055"/>
                <a:ext cx="6508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5951" y="3574055"/>
                <a:ext cx="650819" cy="5259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ttangolo 1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aumenta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55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6167886" y="3327594"/>
            <a:ext cx="4164703" cy="1770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/>
              <p:cNvSpPr txBox="1"/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𝟏𝟖𝟎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10915951" y="3574055"/>
                <a:ext cx="6508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5951" y="3574055"/>
                <a:ext cx="650819" cy="5259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e 13"/>
          <p:cNvSpPr/>
          <p:nvPr/>
        </p:nvSpPr>
        <p:spPr>
          <a:xfrm>
            <a:off x="9139961" y="2521911"/>
            <a:ext cx="333375" cy="3680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9248138" y="257058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/>
              <p:cNvSpPr txBox="1"/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box>
                        <m:boxPr>
                          <m:ctrlPr>
                            <a:rPr lang="it-IT" sz="32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𝟐𝟕𝟎𝟎𝟎</m:t>
                              </m:r>
                            </m:num>
                            <m:den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𝟏𝟎𝟎𝟎𝟎</m:t>
                              </m:r>
                            </m:den>
                          </m:f>
                          <m:r>
                            <a:rPr lang="it-IT" sz="32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box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19" name="CasellaDiTes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ttangolo 19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aumenta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4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6167886" y="3327594"/>
            <a:ext cx="4164703" cy="1770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/>
              <p:cNvSpPr txBox="1"/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𝟏𝟖𝟎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10915951" y="3574055"/>
                <a:ext cx="6508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5951" y="3574055"/>
                <a:ext cx="650819" cy="5259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e 13"/>
          <p:cNvSpPr/>
          <p:nvPr/>
        </p:nvSpPr>
        <p:spPr>
          <a:xfrm>
            <a:off x="9139961" y="2521911"/>
            <a:ext cx="333375" cy="3680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9248138" y="257058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/>
              <p:cNvSpPr txBox="1"/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box>
                        <m:boxPr>
                          <m:ctrlPr>
                            <a:rPr lang="it-IT" sz="32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𝟐𝟕𝟎𝟎𝟎</m:t>
                              </m:r>
                            </m:num>
                            <m:den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𝟏𝟎𝟎𝟎𝟎</m:t>
                              </m:r>
                            </m:den>
                          </m:f>
                          <m:r>
                            <a:rPr lang="it-IT" sz="32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box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19" name="CasellaDiTes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ttore 1 19"/>
          <p:cNvCxnSpPr/>
          <p:nvPr/>
        </p:nvCxnSpPr>
        <p:spPr>
          <a:xfrm>
            <a:off x="9818308" y="5244595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9873850" y="5833089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aumenta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2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ttore 1 17"/>
          <p:cNvCxnSpPr/>
          <p:nvPr/>
        </p:nvCxnSpPr>
        <p:spPr>
          <a:xfrm>
            <a:off x="9740670" y="5263645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9799180" y="5873307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/>
              <p:cNvSpPr txBox="1"/>
              <p:nvPr/>
            </p:nvSpPr>
            <p:spPr>
              <a:xfrm>
                <a:off x="1208604" y="2704141"/>
                <a:ext cx="9665018" cy="1969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p>
                          <m:r>
                            <a:rPr lang="it-I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𝒂𝒓𝒆𝒂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𝒅𝒆𝒍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𝒓𝒆𝒕𝒕𝒂𝒏𝒈𝒐𝒍𝒐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it-IT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modificato</m:t>
                      </m:r>
                      <m:r>
                        <m:rPr>
                          <m:nor/>
                        </m:rPr>
                        <a:rPr lang="it-IT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𝒎𝒊𝒔𝒖𝒓𝒂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𝒊𝒍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𝟐𝟕𝟎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it-IT" sz="3200" b="1" dirty="0" smtClean="0">
                  <a:solidFill>
                    <a:srgbClr val="FF0000"/>
                  </a:solidFill>
                </a:endParaRPr>
              </a:p>
              <a:p>
                <a:r>
                  <a:rPr lang="it-IT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it-IT" sz="3200" b="1" dirty="0" smtClean="0">
                    <a:solidFill>
                      <a:srgbClr val="FF0000"/>
                    </a:solidFill>
                  </a:rPr>
                  <a:t>rispetto all’area del Rettangolo di partenza,</a:t>
                </a:r>
              </a:p>
              <a:p>
                <a:endParaRPr lang="it-IT" sz="3200" b="1" dirty="0">
                  <a:solidFill>
                    <a:srgbClr val="FF0000"/>
                  </a:solidFill>
                </a:endParaRPr>
              </a:p>
              <a:p>
                <a:r>
                  <a:rPr lang="it-IT" sz="3200" b="1" dirty="0" smtClean="0">
                    <a:solidFill>
                      <a:srgbClr val="FF0000"/>
                    </a:solidFill>
                  </a:rPr>
                  <a:t>Cioè la misura dell’area è aumentata del 170%</a:t>
                </a:r>
                <a:endParaRPr lang="it-IT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CasellaDiTes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604" y="2704141"/>
                <a:ext cx="9665018" cy="1969770"/>
              </a:xfrm>
              <a:prstGeom prst="rect">
                <a:avLst/>
              </a:prstGeom>
              <a:blipFill rotWithShape="0">
                <a:blip r:embed="rId3"/>
                <a:stretch>
                  <a:fillRect l="-2522" b="-1145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box>
                        <m:boxPr>
                          <m:ctrlPr>
                            <a:rPr lang="it-IT" sz="32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𝟐𝟕𝟎𝟎𝟎</m:t>
                              </m:r>
                            </m:num>
                            <m:den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𝟏𝟎𝟎𝟎𝟎</m:t>
                              </m:r>
                            </m:den>
                          </m:f>
                          <m:r>
                            <a:rPr lang="it-IT" sz="32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box>
                    </m:oMath>
                  </m:oMathPara>
                </a14:m>
                <a:endParaRPr lang="it-IT" sz="3200" b="1" dirty="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ttangolo 10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aumenta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/>
              <a:t>Il 29 gennaio 1955 si svolge la prima edizione del Festival Canoro di Matematica . Sapendo che ogni anno si è svolta una edizione e che quest’anno si svolgerà il 12 febbraio, quale edizione sarà svolta quest’anno ? </a:t>
            </a:r>
            <a:r>
              <a:rPr lang="it-IT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42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Partiamo da esempio con meno edizioni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4537494" y="189781"/>
            <a:ext cx="6021237" cy="604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>
                <a:solidFill>
                  <a:srgbClr val="0070C0"/>
                </a:solidFill>
              </a:rPr>
              <a:t>Secondo allenamento    8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9524" y="88022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Primo problema</a:t>
            </a:r>
          </a:p>
          <a:p>
            <a:endParaRPr lang="it-IT" b="1" dirty="0"/>
          </a:p>
          <a:p>
            <a:r>
              <a:rPr lang="it-IT" b="1" dirty="0" smtClean="0"/>
              <a:t> </a:t>
            </a:r>
            <a:r>
              <a:rPr lang="it-IT" dirty="0"/>
              <a:t>Il 29 gennaio 1955 si svolge la prima edizione del Festival Canoro di Matematica . Sapendo che ogni anno si è svolta una edizione e che quest’anno si svolgerà il 12 febbraio, quale edizione sarà svolta quest’anno ? </a:t>
            </a:r>
            <a:r>
              <a:rPr lang="it-IT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20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Partiamo da esempio con meno edizioni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4537494" y="189781"/>
            <a:ext cx="6021237" cy="604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>
                <a:solidFill>
                  <a:srgbClr val="0070C0"/>
                </a:solidFill>
              </a:rPr>
              <a:t>Secondo allenamento    8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9524" y="88022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Primo problema</a:t>
            </a:r>
          </a:p>
          <a:p>
            <a:endParaRPr lang="it-IT" b="1" dirty="0"/>
          </a:p>
          <a:p>
            <a:r>
              <a:rPr lang="it-IT" b="1" dirty="0" smtClean="0"/>
              <a:t> </a:t>
            </a:r>
            <a:r>
              <a:rPr lang="it-IT" dirty="0"/>
              <a:t>Il 29 gennaio 1955 si svolge la prima edizione del Festival Canoro di Matematica . Sapendo che ogni anno si è svolta una edizione e che quest’anno si svolgerà il 12 febbraio, quale edizione sarà svolta quest’anno ? </a:t>
            </a:r>
            <a:r>
              <a:rPr lang="it-IT" b="1" dirty="0" smtClean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254369" y="4443351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Quest’anno si svolge la decima edizione delle </a:t>
            </a:r>
            <a:r>
              <a:rPr lang="it-IT" sz="2800" b="1" dirty="0" err="1" smtClean="0"/>
              <a:t>Monteverdiadi</a:t>
            </a:r>
            <a:r>
              <a:rPr lang="it-IT" sz="2800" b="1" dirty="0" smtClean="0"/>
              <a:t>. In che anno si è svolta la prima ?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7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Partiamo da esempio con meno edizioni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4537494" y="189781"/>
            <a:ext cx="6021237" cy="604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>
                <a:solidFill>
                  <a:srgbClr val="0070C0"/>
                </a:solidFill>
              </a:rPr>
              <a:t>Secondo allenamento    8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9524" y="88022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Primo problema</a:t>
            </a:r>
          </a:p>
          <a:p>
            <a:endParaRPr lang="it-IT" b="1" dirty="0"/>
          </a:p>
          <a:p>
            <a:r>
              <a:rPr lang="it-IT" b="1" dirty="0" smtClean="0"/>
              <a:t> </a:t>
            </a:r>
            <a:r>
              <a:rPr lang="it-IT" dirty="0"/>
              <a:t>Il 29 gennaio 1955 si svolge la prima edizione del Festival Canoro di Matematica . Sapendo che ogni anno si è svolta una edizione e che quest’anno si svolgerà il 12 febbraio, quale edizione sarà svolta quest’anno ? </a:t>
            </a:r>
            <a:r>
              <a:rPr lang="it-IT" b="1" dirty="0" smtClean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254369" y="4443351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Quest’anno si svolge la decima edizione delle </a:t>
            </a:r>
            <a:r>
              <a:rPr lang="it-IT" sz="2800" b="1" dirty="0" err="1" smtClean="0"/>
              <a:t>Monteverdiadi</a:t>
            </a:r>
            <a:r>
              <a:rPr lang="it-IT" sz="2800" b="1" dirty="0" smtClean="0"/>
              <a:t>. In che anno si è svolta la prima ?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58303"/>
              </p:ext>
            </p:extLst>
          </p:nvPr>
        </p:nvGraphicFramePr>
        <p:xfrm>
          <a:off x="8924505" y="1155939"/>
          <a:ext cx="247386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932"/>
                <a:gridCol w="1236932"/>
              </a:tblGrid>
              <a:tr h="210484">
                <a:tc>
                  <a:txBody>
                    <a:bodyPr/>
                    <a:lstStyle/>
                    <a:p>
                      <a:r>
                        <a:rPr lang="it-IT" dirty="0" smtClean="0"/>
                        <a:t>2013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1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2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3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2016             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4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r>
                        <a:rPr lang="it-IT" baseline="0" dirty="0" smtClean="0"/>
                        <a:t>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5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6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2019         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7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8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9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10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4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Partiamo da esempio con meno edizioni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4537494" y="189781"/>
            <a:ext cx="6021237" cy="604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>
                <a:solidFill>
                  <a:srgbClr val="0070C0"/>
                </a:solidFill>
              </a:rPr>
              <a:t>Secondo allenamento    8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9524" y="88022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Primo problema</a:t>
            </a:r>
          </a:p>
          <a:p>
            <a:endParaRPr lang="it-IT" b="1" dirty="0"/>
          </a:p>
          <a:p>
            <a:r>
              <a:rPr lang="it-IT" b="1" dirty="0" smtClean="0"/>
              <a:t> </a:t>
            </a:r>
            <a:r>
              <a:rPr lang="it-IT" dirty="0"/>
              <a:t>Il 29 gennaio 1955 si svolge la prima edizione del Festival Canoro di Matematica . Sapendo che ogni anno si è svolta una edizione e che quest’anno si svolgerà il 12 febbraio, quale edizione sarà svolta quest’anno ? </a:t>
            </a:r>
            <a:r>
              <a:rPr lang="it-IT" b="1" dirty="0" smtClean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254369" y="4443351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Quest’anno si svolge la decima edizione delle </a:t>
            </a:r>
            <a:r>
              <a:rPr lang="it-IT" sz="2800" b="1" dirty="0" err="1" smtClean="0"/>
              <a:t>Monteverdiadi</a:t>
            </a:r>
            <a:r>
              <a:rPr lang="it-IT" sz="2800" b="1" dirty="0" smtClean="0"/>
              <a:t>. In che anno si è svolta la prima ?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8924505" y="1155939"/>
          <a:ext cx="247386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932"/>
                <a:gridCol w="1236932"/>
              </a:tblGrid>
              <a:tr h="210484">
                <a:tc>
                  <a:txBody>
                    <a:bodyPr/>
                    <a:lstStyle/>
                    <a:p>
                      <a:r>
                        <a:rPr lang="it-IT" dirty="0" smtClean="0"/>
                        <a:t>2013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1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2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3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2016             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4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r>
                        <a:rPr lang="it-IT" baseline="0" dirty="0" smtClean="0"/>
                        <a:t>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5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6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2019         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7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8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9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10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2541437" y="581894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Nel 2013 , cioè 9 anni fa !!!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51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Partiamo da esempio con meno edizioni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4537494" y="189781"/>
            <a:ext cx="6021237" cy="604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>
                <a:solidFill>
                  <a:srgbClr val="0070C0"/>
                </a:solidFill>
              </a:rPr>
              <a:t>Secondo allenamento    8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9524" y="88022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Primo problema</a:t>
            </a:r>
          </a:p>
          <a:p>
            <a:endParaRPr lang="it-IT" b="1" dirty="0"/>
          </a:p>
          <a:p>
            <a:r>
              <a:rPr lang="it-IT" b="1" dirty="0" smtClean="0"/>
              <a:t> </a:t>
            </a:r>
            <a:r>
              <a:rPr lang="it-IT" dirty="0"/>
              <a:t>Il 29 gennaio 1955 si svolge la prima edizione del Festival Canoro di Matematica . Sapendo che ogni anno si è svolta una edizione e che quest’anno si svolgerà il 12 febbraio, quale edizione sarà svolta quest’anno ? </a:t>
            </a:r>
            <a:r>
              <a:rPr lang="it-IT" b="1" dirty="0" smtClean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254369" y="4443351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Quest’anno si svolge la decima edizione delle </a:t>
            </a:r>
            <a:r>
              <a:rPr lang="it-IT" sz="2800" b="1" dirty="0" err="1" smtClean="0"/>
              <a:t>Monteverdiadi</a:t>
            </a:r>
            <a:r>
              <a:rPr lang="it-IT" sz="2800" b="1" dirty="0" smtClean="0"/>
              <a:t>. In che anno si è svolta la prima ?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8924505" y="1155939"/>
          <a:ext cx="247386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932"/>
                <a:gridCol w="1236932"/>
              </a:tblGrid>
              <a:tr h="210484">
                <a:tc>
                  <a:txBody>
                    <a:bodyPr/>
                    <a:lstStyle/>
                    <a:p>
                      <a:r>
                        <a:rPr lang="it-IT" dirty="0" smtClean="0"/>
                        <a:t>2013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1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2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3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2016             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4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r>
                        <a:rPr lang="it-IT" baseline="0" dirty="0" smtClean="0"/>
                        <a:t>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5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6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2019         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7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8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9</a:t>
                      </a:r>
                      <a:endParaRPr lang="it-IT" dirty="0"/>
                    </a:p>
                  </a:txBody>
                  <a:tcPr/>
                </a:tc>
              </a:tr>
              <a:tr h="305647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10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2541437" y="581894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Nel 2013 , cioè 9 anni fa !!!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63444" y="254453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Allora dopo 67 anni si svolge la 68° edizione</a:t>
            </a:r>
          </a:p>
          <a:p>
            <a:endParaRPr lang="it-IT" sz="2800" b="1" dirty="0"/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 </a:t>
            </a:r>
            <a:r>
              <a:rPr lang="it-IT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115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9524" y="880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Secondo problema</a:t>
            </a:r>
          </a:p>
          <a:p>
            <a:endParaRPr lang="it-IT" b="1" dirty="0"/>
          </a:p>
          <a:p>
            <a:r>
              <a:rPr lang="it-IT" b="1" dirty="0" smtClean="0"/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91064" y="13422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Nicola ha scoperto che nell’allevamento di conigli di zia Rosa i conigli sono raddoppiati dopo un mese. Immaginando che questa regola valga ancora per un anno , e sapendo che , attualmente i conigli presenti sono 500, quanti conigli ci saranno tra un anno</a:t>
            </a:r>
          </a:p>
        </p:txBody>
      </p:sp>
    </p:spTree>
    <p:extLst>
      <p:ext uri="{BB962C8B-B14F-4D97-AF65-F5344CB8AC3E}">
        <p14:creationId xmlns:p14="http://schemas.microsoft.com/office/powerpoint/2010/main" val="40358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Secondo allenamento    </a:t>
            </a:r>
            <a:r>
              <a:rPr lang="it-IT" dirty="0">
                <a:solidFill>
                  <a:srgbClr val="0070C0"/>
                </a:solidFill>
              </a:rPr>
              <a:t>8</a:t>
            </a:r>
            <a:r>
              <a:rPr lang="it-IT" dirty="0" smtClean="0">
                <a:solidFill>
                  <a:srgbClr val="0070C0"/>
                </a:solidFill>
              </a:rPr>
              <a:t> gennaio 2022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9524" y="880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Secondo problema</a:t>
            </a:r>
          </a:p>
          <a:p>
            <a:endParaRPr lang="it-IT" b="1" dirty="0"/>
          </a:p>
          <a:p>
            <a:r>
              <a:rPr lang="it-IT" b="1" dirty="0" smtClean="0"/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91064" y="13422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Nicola ha scoperto che nell’allevamento di conigli di zia Rosa i conigli sono raddoppiati dopo un mese. Immaginando che questa regola valga ancora per un anno , e sapendo che , attualmente i conigli presenti sono 500, quanti conigli ci saranno tra un anno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63409"/>
              </p:ext>
            </p:extLst>
          </p:nvPr>
        </p:nvGraphicFramePr>
        <p:xfrm>
          <a:off x="6862793" y="1190445"/>
          <a:ext cx="248824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121"/>
                <a:gridCol w="1244121"/>
              </a:tblGrid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oggi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1 mese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2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3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4000</a:t>
                      </a:r>
                      <a:endParaRPr lang="it-IT" dirty="0"/>
                    </a:p>
                  </a:txBody>
                  <a:tcPr/>
                </a:tc>
              </a:tr>
              <a:tr h="346798">
                <a:tc>
                  <a:txBody>
                    <a:bodyPr/>
                    <a:lstStyle/>
                    <a:p>
                      <a:r>
                        <a:rPr lang="it-IT" dirty="0" smtClean="0"/>
                        <a:t>Fra</a:t>
                      </a:r>
                      <a:r>
                        <a:rPr lang="it-IT" baseline="0" dirty="0" smtClean="0"/>
                        <a:t> 4 mesi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9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1245</Words>
  <Application>Microsoft Office PowerPoint</Application>
  <PresentationFormat>Widescreen</PresentationFormat>
  <Paragraphs>294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Tema di Office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Presentazione standard di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Monteverdiadi 2022</dc:title>
  <dc:creator>Claudio</dc:creator>
  <cp:lastModifiedBy>Claudio</cp:lastModifiedBy>
  <cp:revision>18</cp:revision>
  <dcterms:created xsi:type="dcterms:W3CDTF">2022-01-07T07:34:41Z</dcterms:created>
  <dcterms:modified xsi:type="dcterms:W3CDTF">2022-01-15T12:45:57Z</dcterms:modified>
</cp:coreProperties>
</file>